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4" r:id="rId4"/>
    <p:sldMasterId id="2147483787" r:id="rId5"/>
    <p:sldMasterId id="2147483762" r:id="rId6"/>
    <p:sldMasterId id="2147483875" r:id="rId7"/>
  </p:sldMasterIdLst>
  <p:notesMasterIdLst>
    <p:notesMasterId r:id="rId21"/>
  </p:notesMasterIdLst>
  <p:handoutMasterIdLst>
    <p:handoutMasterId r:id="rId22"/>
  </p:handoutMasterIdLst>
  <p:sldIdLst>
    <p:sldId id="375" r:id="rId8"/>
    <p:sldId id="484" r:id="rId9"/>
    <p:sldId id="430" r:id="rId10"/>
    <p:sldId id="432" r:id="rId11"/>
    <p:sldId id="478" r:id="rId12"/>
    <p:sldId id="488" r:id="rId13"/>
    <p:sldId id="483" r:id="rId14"/>
    <p:sldId id="485" r:id="rId15"/>
    <p:sldId id="486" r:id="rId16"/>
    <p:sldId id="482" r:id="rId17"/>
    <p:sldId id="481" r:id="rId18"/>
    <p:sldId id="463" r:id="rId19"/>
    <p:sldId id="48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Mahan" initials="" lastIdx="8" clrIdx="0"/>
  <p:cmAuthor id="1" name="elissa hannam" initials="eh" lastIdx="1" clrIdx="1">
    <p:extLst>
      <p:ext uri="{19B8F6BF-5375-455C-9EA6-DF929625EA0E}">
        <p15:presenceInfo xmlns:p15="http://schemas.microsoft.com/office/powerpoint/2012/main" userId="2aeb6195c8d63b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549496"/>
    <a:srgbClr val="0081B3"/>
    <a:srgbClr val="00638F"/>
    <a:srgbClr val="545252"/>
    <a:srgbClr val="BC4F07"/>
    <a:srgbClr val="151C20"/>
    <a:srgbClr val="D8DADA"/>
    <a:srgbClr val="005568"/>
    <a:srgbClr val="868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5" autoAdjust="0"/>
    <p:restoredTop sz="92081" autoAdjust="0"/>
  </p:normalViewPr>
  <p:slideViewPr>
    <p:cSldViewPr snapToGrid="0">
      <p:cViewPr varScale="1">
        <p:scale>
          <a:sx n="69" d="100"/>
          <a:sy n="69" d="100"/>
        </p:scale>
        <p:origin x="898" y="38"/>
      </p:cViewPr>
      <p:guideLst/>
    </p:cSldViewPr>
  </p:slideViewPr>
  <p:outlineViewPr>
    <p:cViewPr>
      <p:scale>
        <a:sx n="33" d="100"/>
        <a:sy n="33" d="100"/>
      </p:scale>
      <p:origin x="0" y="-19930"/>
    </p:cViewPr>
  </p:outlineViewPr>
  <p:notesTextViewPr>
    <p:cViewPr>
      <p:scale>
        <a:sx n="3" d="2"/>
        <a:sy n="3" d="2"/>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27" cy="466578"/>
          </a:xfrm>
          <a:prstGeom prst="rect">
            <a:avLst/>
          </a:prstGeom>
        </p:spPr>
        <p:txBody>
          <a:bodyPr vert="horz" lIns="92113" tIns="46056" rIns="92113" bIns="46056" rtlCol="0"/>
          <a:lstStyle>
            <a:lvl1pPr algn="l">
              <a:defRPr sz="1200"/>
            </a:lvl1pPr>
          </a:lstStyle>
          <a:p>
            <a:endParaRPr lang="en-US" dirty="0"/>
          </a:p>
        </p:txBody>
      </p:sp>
      <p:sp>
        <p:nvSpPr>
          <p:cNvPr id="3" name="Date Placeholder 2"/>
          <p:cNvSpPr>
            <a:spLocks noGrp="1"/>
          </p:cNvSpPr>
          <p:nvPr>
            <p:ph type="dt" sz="quarter" idx="1"/>
          </p:nvPr>
        </p:nvSpPr>
        <p:spPr>
          <a:xfrm>
            <a:off x="3971172" y="1"/>
            <a:ext cx="3037627" cy="466578"/>
          </a:xfrm>
          <a:prstGeom prst="rect">
            <a:avLst/>
          </a:prstGeom>
        </p:spPr>
        <p:txBody>
          <a:bodyPr vert="horz" lIns="92113" tIns="46056" rIns="92113" bIns="46056" rtlCol="0"/>
          <a:lstStyle>
            <a:lvl1pPr algn="r">
              <a:defRPr sz="1200"/>
            </a:lvl1pPr>
          </a:lstStyle>
          <a:p>
            <a:fld id="{9F82F465-E384-47AD-95BD-9FDF55972C84}" type="datetimeFigureOut">
              <a:rPr lang="en-US" smtClean="0"/>
              <a:t>5/4/2023</a:t>
            </a:fld>
            <a:endParaRPr lang="en-US" dirty="0"/>
          </a:p>
        </p:txBody>
      </p:sp>
      <p:sp>
        <p:nvSpPr>
          <p:cNvPr id="4" name="Footer Placeholder 3"/>
          <p:cNvSpPr>
            <a:spLocks noGrp="1"/>
          </p:cNvSpPr>
          <p:nvPr>
            <p:ph type="ftr" sz="quarter" idx="2"/>
          </p:nvPr>
        </p:nvSpPr>
        <p:spPr>
          <a:xfrm>
            <a:off x="1" y="8829824"/>
            <a:ext cx="3037627" cy="466578"/>
          </a:xfrm>
          <a:prstGeom prst="rect">
            <a:avLst/>
          </a:prstGeom>
        </p:spPr>
        <p:txBody>
          <a:bodyPr vert="horz" lIns="92113" tIns="46056" rIns="92113" bIns="460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4"/>
            <a:ext cx="3037627" cy="466578"/>
          </a:xfrm>
          <a:prstGeom prst="rect">
            <a:avLst/>
          </a:prstGeom>
        </p:spPr>
        <p:txBody>
          <a:bodyPr vert="horz" lIns="92113" tIns="46056" rIns="92113" bIns="46056" rtlCol="0" anchor="b"/>
          <a:lstStyle>
            <a:lvl1pPr algn="r">
              <a:defRPr sz="1200"/>
            </a:lvl1pPr>
          </a:lstStyle>
          <a:p>
            <a:fld id="{E2D00234-B871-4B1F-A4DD-EC4941EE94B1}" type="slidenum">
              <a:rPr lang="en-US" smtClean="0"/>
              <a:t>‹#›</a:t>
            </a:fld>
            <a:endParaRPr lang="en-US" dirty="0"/>
          </a:p>
        </p:txBody>
      </p:sp>
    </p:spTree>
    <p:extLst>
      <p:ext uri="{BB962C8B-B14F-4D97-AF65-F5344CB8AC3E}">
        <p14:creationId xmlns:p14="http://schemas.microsoft.com/office/powerpoint/2010/main" val="88324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40" y="1"/>
            <a:ext cx="3037840" cy="466435"/>
          </a:xfrm>
          <a:prstGeom prst="rect">
            <a:avLst/>
          </a:prstGeom>
        </p:spPr>
        <p:txBody>
          <a:bodyPr vert="horz" lIns="93171" tIns="46586" rIns="93171" bIns="46586" rtlCol="0"/>
          <a:lstStyle>
            <a:lvl1pPr algn="r">
              <a:defRPr sz="1200"/>
            </a:lvl1pPr>
          </a:lstStyle>
          <a:p>
            <a:fld id="{A5DB32C7-EBB4-487B-8369-F5B1D74137F7}" type="datetimeFigureOut">
              <a:rPr lang="en-US" smtClean="0"/>
              <a:t>5/4/2023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6434"/>
          </a:xfrm>
          <a:prstGeom prst="rect">
            <a:avLst/>
          </a:prstGeom>
        </p:spPr>
        <p:txBody>
          <a:bodyPr vert="horz" lIns="93171" tIns="46586" rIns="93171" bIns="46586" rtlCol="0" anchor="b"/>
          <a:lstStyle>
            <a:lvl1pPr algn="r">
              <a:defRPr sz="1200"/>
            </a:lvl1pPr>
          </a:lstStyle>
          <a:p>
            <a:fld id="{BCBC9A23-1BC6-465C-8136-0C22FFE9E911}" type="slidenum">
              <a:rPr lang="en-US" smtClean="0"/>
              <a:t>‹#›</a:t>
            </a:fld>
            <a:endParaRPr lang="en-US" dirty="0"/>
          </a:p>
        </p:txBody>
      </p:sp>
    </p:spTree>
    <p:extLst>
      <p:ext uri="{BB962C8B-B14F-4D97-AF65-F5344CB8AC3E}">
        <p14:creationId xmlns:p14="http://schemas.microsoft.com/office/powerpoint/2010/main" val="387770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70891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74E1B2-E879-4F65-952C-EB7AC24E7B49}" type="slidenum">
              <a:rPr lang="en-US" smtClean="0"/>
              <a:pPr fontAlgn="base">
                <a:spcBef>
                  <a:spcPct val="0"/>
                </a:spcBef>
                <a:spcAft>
                  <a:spcPct val="0"/>
                </a:spcAft>
                <a:defRPr/>
              </a:pPr>
              <a:t>10</a:t>
            </a:fld>
            <a:endParaRPr lang="en-US" dirty="0"/>
          </a:p>
        </p:txBody>
      </p:sp>
    </p:spTree>
    <p:extLst>
      <p:ext uri="{BB962C8B-B14F-4D97-AF65-F5344CB8AC3E}">
        <p14:creationId xmlns:p14="http://schemas.microsoft.com/office/powerpoint/2010/main" val="245642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2137C2-D450-461B-B951-61A557A99CC3}" type="slidenum">
              <a:rPr lang="en-US" smtClean="0"/>
              <a:pPr fontAlgn="base">
                <a:spcBef>
                  <a:spcPct val="0"/>
                </a:spcBef>
                <a:spcAft>
                  <a:spcPct val="0"/>
                </a:spcAft>
                <a:defRPr/>
              </a:pPr>
              <a:t>12</a:t>
            </a:fld>
            <a:endParaRPr lang="en-US" dirty="0"/>
          </a:p>
        </p:txBody>
      </p:sp>
    </p:spTree>
    <p:extLst>
      <p:ext uri="{BB962C8B-B14F-4D97-AF65-F5344CB8AC3E}">
        <p14:creationId xmlns:p14="http://schemas.microsoft.com/office/powerpoint/2010/main" val="240556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2137C2-D450-461B-B951-61A557A99CC3}" type="slidenum">
              <a:rPr lang="en-US" smtClean="0"/>
              <a:pPr fontAlgn="base">
                <a:spcBef>
                  <a:spcPct val="0"/>
                </a:spcBef>
                <a:spcAft>
                  <a:spcPct val="0"/>
                </a:spcAft>
                <a:defRPr/>
              </a:pPr>
              <a:t>13</a:t>
            </a:fld>
            <a:endParaRPr lang="en-US" dirty="0"/>
          </a:p>
        </p:txBody>
      </p:sp>
    </p:spTree>
    <p:extLst>
      <p:ext uri="{BB962C8B-B14F-4D97-AF65-F5344CB8AC3E}">
        <p14:creationId xmlns:p14="http://schemas.microsoft.com/office/powerpoint/2010/main" val="361087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5757EB-B033-4A93-BCD8-D93EADBFAE9E}"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274005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59DB3-80B3-475B-BECC-03D6FE32AC0D}" type="slidenum">
              <a:rPr lang="en-US" smtClean="0"/>
              <a:pPr fontAlgn="base">
                <a:spcBef>
                  <a:spcPct val="0"/>
                </a:spcBef>
                <a:spcAft>
                  <a:spcPct val="0"/>
                </a:spcAft>
                <a:defRPr/>
              </a:pPr>
              <a:t>3</a:t>
            </a:fld>
            <a:endParaRPr lang="en-US" dirty="0"/>
          </a:p>
        </p:txBody>
      </p:sp>
    </p:spTree>
    <p:extLst>
      <p:ext uri="{BB962C8B-B14F-4D97-AF65-F5344CB8AC3E}">
        <p14:creationId xmlns:p14="http://schemas.microsoft.com/office/powerpoint/2010/main" val="247239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B1EC7B-F5FB-4055-85F9-F8A976ABB035}" type="slidenum">
              <a:rPr lang="en-US" smtClean="0"/>
              <a:pPr fontAlgn="base">
                <a:spcBef>
                  <a:spcPct val="0"/>
                </a:spcBef>
                <a:spcAft>
                  <a:spcPct val="0"/>
                </a:spcAft>
                <a:defRPr/>
              </a:pPr>
              <a:t>4</a:t>
            </a:fld>
            <a:endParaRPr lang="en-US" dirty="0"/>
          </a:p>
        </p:txBody>
      </p:sp>
    </p:spTree>
    <p:extLst>
      <p:ext uri="{BB962C8B-B14F-4D97-AF65-F5344CB8AC3E}">
        <p14:creationId xmlns:p14="http://schemas.microsoft.com/office/powerpoint/2010/main" val="299083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88C6F3-1113-4F5A-ACC9-7C595706C4AD}" type="slidenum">
              <a:rPr lang="en-US" smtClean="0"/>
              <a:pPr fontAlgn="base">
                <a:spcBef>
                  <a:spcPct val="0"/>
                </a:spcBef>
                <a:spcAft>
                  <a:spcPct val="0"/>
                </a:spcAft>
                <a:defRPr/>
              </a:pPr>
              <a:t>5</a:t>
            </a:fld>
            <a:endParaRPr lang="en-US" dirty="0"/>
          </a:p>
        </p:txBody>
      </p:sp>
    </p:spTree>
    <p:extLst>
      <p:ext uri="{BB962C8B-B14F-4D97-AF65-F5344CB8AC3E}">
        <p14:creationId xmlns:p14="http://schemas.microsoft.com/office/powerpoint/2010/main" val="219471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88C6F3-1113-4F5A-ACC9-7C595706C4AD}" type="slidenum">
              <a:rPr lang="en-US" smtClean="0"/>
              <a:pPr fontAlgn="base">
                <a:spcBef>
                  <a:spcPct val="0"/>
                </a:spcBef>
                <a:spcAft>
                  <a:spcPct val="0"/>
                </a:spcAft>
                <a:defRPr/>
              </a:pPr>
              <a:t>6</a:t>
            </a:fld>
            <a:endParaRPr lang="en-US" dirty="0"/>
          </a:p>
        </p:txBody>
      </p:sp>
    </p:spTree>
    <p:extLst>
      <p:ext uri="{BB962C8B-B14F-4D97-AF65-F5344CB8AC3E}">
        <p14:creationId xmlns:p14="http://schemas.microsoft.com/office/powerpoint/2010/main" val="313821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88C6F3-1113-4F5A-ACC9-7C595706C4AD}" type="slidenum">
              <a:rPr lang="en-US" smtClean="0"/>
              <a:pPr fontAlgn="base">
                <a:spcBef>
                  <a:spcPct val="0"/>
                </a:spcBef>
                <a:spcAft>
                  <a:spcPct val="0"/>
                </a:spcAft>
                <a:defRPr/>
              </a:pPr>
              <a:t>7</a:t>
            </a:fld>
            <a:endParaRPr lang="en-US" dirty="0"/>
          </a:p>
        </p:txBody>
      </p:sp>
    </p:spTree>
    <p:extLst>
      <p:ext uri="{BB962C8B-B14F-4D97-AF65-F5344CB8AC3E}">
        <p14:creationId xmlns:p14="http://schemas.microsoft.com/office/powerpoint/2010/main" val="239512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AC6DF4-CC14-40FC-81F6-2CE7473BE3B4}" type="slidenum">
              <a:rPr lang="en-US" smtClean="0"/>
              <a:pPr fontAlgn="base">
                <a:spcBef>
                  <a:spcPct val="0"/>
                </a:spcBef>
                <a:spcAft>
                  <a:spcPct val="0"/>
                </a:spcAft>
                <a:defRPr/>
              </a:pPr>
              <a:t>8</a:t>
            </a:fld>
            <a:endParaRPr lang="en-US" dirty="0"/>
          </a:p>
        </p:txBody>
      </p:sp>
    </p:spTree>
    <p:extLst>
      <p:ext uri="{BB962C8B-B14F-4D97-AF65-F5344CB8AC3E}">
        <p14:creationId xmlns:p14="http://schemas.microsoft.com/office/powerpoint/2010/main" val="377753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AC6DF4-CC14-40FC-81F6-2CE7473BE3B4}" type="slidenum">
              <a:rPr lang="en-US" smtClean="0"/>
              <a:pPr fontAlgn="base">
                <a:spcBef>
                  <a:spcPct val="0"/>
                </a:spcBef>
                <a:spcAft>
                  <a:spcPct val="0"/>
                </a:spcAft>
                <a:defRPr/>
              </a:pPr>
              <a:t>9</a:t>
            </a:fld>
            <a:endParaRPr lang="en-US" dirty="0"/>
          </a:p>
        </p:txBody>
      </p:sp>
    </p:spTree>
    <p:extLst>
      <p:ext uri="{BB962C8B-B14F-4D97-AF65-F5344CB8AC3E}">
        <p14:creationId xmlns:p14="http://schemas.microsoft.com/office/powerpoint/2010/main" val="102644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D2B1-2C33-E6FC-3895-AFD1B6AFF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DA86-39A1-603D-E693-287C215A1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48A37D-BB23-8016-CE6B-FF17361DF7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86906C-CB7B-1847-58A7-10189A4A3445}"/>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51C5DF85-315A-3791-0704-47A2E1FD110F}"/>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39519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C75E-BCAB-BB9E-41C5-1CC029D8E0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1B1D8C-8CB7-560B-A066-BC843D1AEF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EC857-A516-4AAB-A231-933BFEE077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CCAD63-1E81-02E2-1CDA-F0BE38EE434C}"/>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DDC7721B-CF6F-EEE8-08E2-F9B904FF6028}"/>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424655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985E45-C4B7-5398-A2FE-0ABA64BE4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F1A4DB-0B62-4581-4C16-365C842D10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61C3A-85A9-038F-3141-A51E207706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6BD701-76FA-568A-794F-D7E22A9D17FF}"/>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C179EBF7-34C6-3612-B7B4-835978F79607}"/>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320100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B334-FF86-54E0-0FF3-3E2AD8A2C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8F06AD-D3C4-77F6-7D47-A3402A886A3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49D71DC-E637-20E1-A32B-0DDF4BDDDD9C}"/>
              </a:ext>
            </a:extLst>
          </p:cNvPr>
          <p:cNvSpPr>
            <a:spLocks noGrp="1"/>
          </p:cNvSpPr>
          <p:nvPr>
            <p:ph type="ftr" sz="quarter" idx="11"/>
          </p:nvPr>
        </p:nvSpPr>
        <p:spPr/>
        <p:txBody>
          <a:bodyPr/>
          <a:lstStyle/>
          <a:p>
            <a:r>
              <a:rPr lang="en-US"/>
              <a:t>Great Western Advisory</a:t>
            </a:r>
          </a:p>
        </p:txBody>
      </p:sp>
      <p:sp>
        <p:nvSpPr>
          <p:cNvPr id="5" name="Slide Number Placeholder 4">
            <a:extLst>
              <a:ext uri="{FF2B5EF4-FFF2-40B4-BE49-F238E27FC236}">
                <a16:creationId xmlns:a16="http://schemas.microsoft.com/office/drawing/2014/main" id="{2AAF95EF-B82A-BD6D-E3C6-31BB3B6F5542}"/>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21041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7"/>
            <a:ext cx="10515600" cy="501014"/>
          </a:xfrm>
        </p:spPr>
        <p:txBody>
          <a:bodyPr/>
          <a:lstStyle/>
          <a:p>
            <a:r>
              <a:rPr lang="en-US" dirty="0"/>
              <a:t>Click to edit Master title style</a:t>
            </a:r>
          </a:p>
        </p:txBody>
      </p:sp>
      <p:sp>
        <p:nvSpPr>
          <p:cNvPr id="14"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1" name="Content Placeholder 10"/>
          <p:cNvSpPr>
            <a:spLocks noGrp="1"/>
          </p:cNvSpPr>
          <p:nvPr>
            <p:ph sz="quarter" idx="14"/>
          </p:nvPr>
        </p:nvSpPr>
        <p:spPr>
          <a:xfrm>
            <a:off x="845127" y="1605278"/>
            <a:ext cx="10515600" cy="4452622"/>
          </a:xfrm>
        </p:spPr>
        <p:txBody>
          <a:bodyPr vert="horz" lIns="0" tIns="0" rIns="0" bIns="0" rtlCol="0">
            <a:noAutofit/>
          </a:bodyPr>
          <a:lstStyle>
            <a:lvl1pPr>
              <a:spcAft>
                <a:spcPts val="300"/>
              </a:spcAft>
              <a:defRPr lang="en-US" dirty="0">
                <a:solidFill>
                  <a:srgbClr val="404040"/>
                </a:solidFill>
              </a:defRPr>
            </a:lvl1pPr>
            <a:lvl2pPr>
              <a:spcAft>
                <a:spcPts val="300"/>
              </a:spcAft>
              <a:defRPr lang="en-US" dirty="0">
                <a:solidFill>
                  <a:srgbClr val="404040"/>
                </a:solidFill>
              </a:defRPr>
            </a:lvl2pPr>
            <a:lvl3pPr>
              <a:defRPr lang="en-US" dirty="0">
                <a:solidFill>
                  <a:srgbClr val="404040"/>
                </a:solidFill>
              </a:defRPr>
            </a:lvl3pPr>
            <a:lvl4pPr>
              <a:defRPr lang="en-US" dirty="0">
                <a:solidFill>
                  <a:srgbClr val="404040"/>
                </a:solidFill>
              </a:defRPr>
            </a:lvl4pPr>
            <a:lvl5pPr>
              <a:defRPr lang="en-US" dirty="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Date Placeholder 19">
            <a:extLst>
              <a:ext uri="{FF2B5EF4-FFF2-40B4-BE49-F238E27FC236}">
                <a16:creationId xmlns:a16="http://schemas.microsoft.com/office/drawing/2014/main" id="{B5C5A6B2-0796-478C-B477-1E5ECE844800}"/>
              </a:ext>
            </a:extLst>
          </p:cNvPr>
          <p:cNvSpPr>
            <a:spLocks noGrp="1"/>
          </p:cNvSpPr>
          <p:nvPr>
            <p:ph type="dt" sz="half" idx="19"/>
          </p:nvPr>
        </p:nvSpPr>
        <p:spPr/>
        <p:txBody>
          <a:bodyPr/>
          <a:lstStyle/>
          <a:p>
            <a:endParaRPr lang="en-US" dirty="0"/>
          </a:p>
        </p:txBody>
      </p:sp>
      <p:sp>
        <p:nvSpPr>
          <p:cNvPr id="21" name="Footer Placeholder 20">
            <a:extLst>
              <a:ext uri="{FF2B5EF4-FFF2-40B4-BE49-F238E27FC236}">
                <a16:creationId xmlns:a16="http://schemas.microsoft.com/office/drawing/2014/main" id="{E9A1F9C5-3528-4991-AE22-15368E62B2E8}"/>
              </a:ext>
            </a:extLst>
          </p:cNvPr>
          <p:cNvSpPr>
            <a:spLocks noGrp="1"/>
          </p:cNvSpPr>
          <p:nvPr>
            <p:ph type="ftr" sz="quarter" idx="20"/>
          </p:nvPr>
        </p:nvSpPr>
        <p:spPr/>
        <p:txBody>
          <a:bodyPr/>
          <a:lstStyle>
            <a:lvl1pPr>
              <a:defRPr sz="2000"/>
            </a:lvl1pPr>
          </a:lstStyle>
          <a:p>
            <a:r>
              <a:rPr lang="en-US"/>
              <a:t>Great Western Advisory</a:t>
            </a:r>
            <a:endParaRPr lang="en-US" dirty="0"/>
          </a:p>
        </p:txBody>
      </p:sp>
      <p:sp>
        <p:nvSpPr>
          <p:cNvPr id="22" name="Slide Number Placeholder 21">
            <a:extLst>
              <a:ext uri="{FF2B5EF4-FFF2-40B4-BE49-F238E27FC236}">
                <a16:creationId xmlns:a16="http://schemas.microsoft.com/office/drawing/2014/main" id="{8DCB3D1E-1177-43FD-987C-0A96E23DE026}"/>
              </a:ext>
            </a:extLst>
          </p:cNvPr>
          <p:cNvSpPr>
            <a:spLocks noGrp="1"/>
          </p:cNvSpPr>
          <p:nvPr>
            <p:ph type="sldNum" sz="quarter" idx="21"/>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361102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4202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652D-C1D5-EE8F-5FF3-23ACDDE27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522FBC-649C-85F5-CFF0-00B2199D6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7DC289-2864-32F0-6024-55B66EF7B7D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F4EC52-E586-443D-F64B-E960BE92B6F7}"/>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BA7F5E4B-F571-5441-4AC2-50BCF0032163}"/>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13999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85AB-B442-552C-66B3-B5FA86F8C2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AD35B9-5FA0-1D33-0AF9-4F610B45A2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FA907-9096-1717-B4B9-8426EA252A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8065A5-25F5-8BF3-E722-96236C9D417E}"/>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B7EB945D-4A06-4ED2-A0E2-412AE378BBCE}"/>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34065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140E-2EC5-1DF9-F121-955F52443B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F0DF23-B925-2273-0309-65BBC07B6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24C238-7A43-6616-D53C-A7A2522BEE1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E10E48-35EF-7F71-08FF-64B3B8A251E5}"/>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4A3C26B2-8D92-908A-DA3B-2BCF4F415B86}"/>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2815603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5E65-E9D6-5B24-DF28-FA956AD1A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1730F-7924-4E74-3D0E-17D52610F3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A341DA-719E-721D-1BF7-91FD9BDB7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849A1B-62D0-4E15-E067-1E81E630F7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642FB70-C525-D68C-39A3-6D8A783446BE}"/>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03979759-04CC-3B53-B3E2-1912817457EB}"/>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40967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366B-E374-7A43-7372-4043F20AB3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066489-FEAF-C8F1-4F7E-2FBA3A87D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65222-AD65-98A7-10BC-CE9469FBEA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EC62C0-A54E-C873-8021-FE19A6E50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F9A09-463D-5083-A2AC-45156FF5C6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787EEE-722E-62BB-B752-58174A8D45D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8879ADC-3514-DA9E-CD29-483C0AB86611}"/>
              </a:ext>
            </a:extLst>
          </p:cNvPr>
          <p:cNvSpPr>
            <a:spLocks noGrp="1"/>
          </p:cNvSpPr>
          <p:nvPr>
            <p:ph type="ftr" sz="quarter" idx="11"/>
          </p:nvPr>
        </p:nvSpPr>
        <p:spPr/>
        <p:txBody>
          <a:bodyPr/>
          <a:lstStyle/>
          <a:p>
            <a:r>
              <a:rPr lang="en-US"/>
              <a:t>Great Western Advisory</a:t>
            </a:r>
          </a:p>
        </p:txBody>
      </p:sp>
      <p:sp>
        <p:nvSpPr>
          <p:cNvPr id="9" name="Slide Number Placeholder 8">
            <a:extLst>
              <a:ext uri="{FF2B5EF4-FFF2-40B4-BE49-F238E27FC236}">
                <a16:creationId xmlns:a16="http://schemas.microsoft.com/office/drawing/2014/main" id="{111BB26B-A329-D3E0-B810-7B220897A45B}"/>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116634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2681-A4E2-5ED9-F0A4-CBBD78AAE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8B54B-613E-72FC-A06C-59D0EB4A49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846C0-52F3-F5B9-E4FE-8EB9BEF343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4A4299-24D7-5251-E4BE-A23B4189CEC3}"/>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273E1120-8910-FDBD-8963-264474BFEEFB}"/>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2537623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C298-82CE-856D-B6C2-A2B986A04C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C50312-3367-2E99-9351-07CA688BA83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6D19671-5FA1-FCE3-2022-960C0E2BC0A5}"/>
              </a:ext>
            </a:extLst>
          </p:cNvPr>
          <p:cNvSpPr>
            <a:spLocks noGrp="1"/>
          </p:cNvSpPr>
          <p:nvPr>
            <p:ph type="ftr" sz="quarter" idx="11"/>
          </p:nvPr>
        </p:nvSpPr>
        <p:spPr/>
        <p:txBody>
          <a:bodyPr/>
          <a:lstStyle/>
          <a:p>
            <a:r>
              <a:rPr lang="en-US"/>
              <a:t>Great Western Advisory</a:t>
            </a:r>
          </a:p>
        </p:txBody>
      </p:sp>
      <p:sp>
        <p:nvSpPr>
          <p:cNvPr id="5" name="Slide Number Placeholder 4">
            <a:extLst>
              <a:ext uri="{FF2B5EF4-FFF2-40B4-BE49-F238E27FC236}">
                <a16:creationId xmlns:a16="http://schemas.microsoft.com/office/drawing/2014/main" id="{370C408C-2E04-6261-1D08-5747D0574E08}"/>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349754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D2A80-2898-F6CD-F717-1BDB228F2B8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AD2CFAB-EF60-CBC4-28A9-98818F011229}"/>
              </a:ext>
            </a:extLst>
          </p:cNvPr>
          <p:cNvSpPr>
            <a:spLocks noGrp="1"/>
          </p:cNvSpPr>
          <p:nvPr>
            <p:ph type="ftr" sz="quarter" idx="11"/>
          </p:nvPr>
        </p:nvSpPr>
        <p:spPr/>
        <p:txBody>
          <a:bodyPr/>
          <a:lstStyle/>
          <a:p>
            <a:r>
              <a:rPr lang="en-US"/>
              <a:t>Great Western Advisory</a:t>
            </a:r>
          </a:p>
        </p:txBody>
      </p:sp>
      <p:sp>
        <p:nvSpPr>
          <p:cNvPr id="4" name="Slide Number Placeholder 3">
            <a:extLst>
              <a:ext uri="{FF2B5EF4-FFF2-40B4-BE49-F238E27FC236}">
                <a16:creationId xmlns:a16="http://schemas.microsoft.com/office/drawing/2014/main" id="{CDFBAF2B-2EA1-2EEC-5F85-9A511CE7A17E}"/>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3199326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7A07-2266-D838-3416-954E34786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3786C2-78BB-ED66-2AB0-F73C89D326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E46A90-72D8-E091-0A3E-7A2033624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F336E-4DD2-63AF-35B2-AD656FF6A0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010A009-E54D-56AA-BD3C-9824786A78D1}"/>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42D2D067-E888-5AD3-5247-3FA1F80CC78C}"/>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1208560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DE8B-3B7F-8DD7-FAA0-155380503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2FD9A-4AC0-C707-1049-FE1C79E4B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B0300-FA6C-B0C6-0703-1790DD5E1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C8DCB-90E0-66CD-D4DF-738647C31F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1C76DFA-B2D8-D320-AFFC-9D0BB908A078}"/>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FE15872C-FD7C-1145-D695-F724D3BECCF8}"/>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1448805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06C0-FA12-8A5B-E5B1-CF8346F865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127A9-FA59-CEFA-D11D-71B2393F5B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703BE-F5F2-C7BE-CAC7-ECFDFAB79B1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52AF-2333-BA0B-D6FE-0698C0244788}"/>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B7C53E34-3AC4-9961-B9B2-AAD2D314FCB3}"/>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3465811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3823C0-0FFD-B3C2-7413-40FD83C2A1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2080D-EB8D-EE85-F416-BC7BB51DC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7110C-A12F-ADA2-1E1B-B9E4D995BC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A2494D-AB44-3B6E-360C-3D8F58B03A4D}"/>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58FC48CB-A199-D3E4-0952-F58F9A874215}"/>
              </a:ext>
            </a:extLst>
          </p:cNvPr>
          <p:cNvSpPr>
            <a:spLocks noGrp="1"/>
          </p:cNvSpPr>
          <p:nvPr>
            <p:ph type="sldNum" sz="quarter" idx="12"/>
          </p:nvPr>
        </p:nvSpPr>
        <p:spPr/>
        <p:txBody>
          <a:bodyPr/>
          <a:lstStyle/>
          <a:p>
            <a:fld id="{387ECD1F-EED2-4291-B0BB-A008D569279A}" type="slidenum">
              <a:rPr lang="en-US" smtClean="0"/>
              <a:t>‹#›</a:t>
            </a:fld>
            <a:endParaRPr lang="en-US"/>
          </a:p>
        </p:txBody>
      </p:sp>
    </p:spTree>
    <p:extLst>
      <p:ext uri="{BB962C8B-B14F-4D97-AF65-F5344CB8AC3E}">
        <p14:creationId xmlns:p14="http://schemas.microsoft.com/office/powerpoint/2010/main" val="1412676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7"/>
            <a:ext cx="10515600" cy="501014"/>
          </a:xfrm>
        </p:spPr>
        <p:txBody>
          <a:bodyPr/>
          <a:lstStyle/>
          <a:p>
            <a:r>
              <a:rPr lang="en-US" dirty="0"/>
              <a:t>Click to edit Master title style</a:t>
            </a:r>
          </a:p>
        </p:txBody>
      </p:sp>
      <p:sp>
        <p:nvSpPr>
          <p:cNvPr id="14"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1" name="Content Placeholder 10"/>
          <p:cNvSpPr>
            <a:spLocks noGrp="1"/>
          </p:cNvSpPr>
          <p:nvPr>
            <p:ph sz="quarter" idx="14"/>
          </p:nvPr>
        </p:nvSpPr>
        <p:spPr>
          <a:xfrm>
            <a:off x="845127" y="1605278"/>
            <a:ext cx="10515600" cy="4452622"/>
          </a:xfrm>
        </p:spPr>
        <p:txBody>
          <a:bodyPr vert="horz" lIns="0" tIns="0" rIns="0" bIns="0" rtlCol="0">
            <a:noAutofit/>
          </a:bodyPr>
          <a:lstStyle>
            <a:lvl1pPr>
              <a:spcAft>
                <a:spcPts val="300"/>
              </a:spcAft>
              <a:defRPr lang="en-US" dirty="0">
                <a:solidFill>
                  <a:srgbClr val="404040"/>
                </a:solidFill>
              </a:defRPr>
            </a:lvl1pPr>
            <a:lvl2pPr>
              <a:spcAft>
                <a:spcPts val="300"/>
              </a:spcAft>
              <a:defRPr lang="en-US" dirty="0">
                <a:solidFill>
                  <a:srgbClr val="404040"/>
                </a:solidFill>
              </a:defRPr>
            </a:lvl2pPr>
            <a:lvl3pPr>
              <a:defRPr lang="en-US" dirty="0">
                <a:solidFill>
                  <a:srgbClr val="404040"/>
                </a:solidFill>
              </a:defRPr>
            </a:lvl3pPr>
            <a:lvl4pPr>
              <a:defRPr lang="en-US" dirty="0">
                <a:solidFill>
                  <a:srgbClr val="404040"/>
                </a:solidFill>
              </a:defRPr>
            </a:lvl4pPr>
            <a:lvl5pPr>
              <a:defRPr lang="en-US" dirty="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Date Placeholder 19">
            <a:extLst>
              <a:ext uri="{FF2B5EF4-FFF2-40B4-BE49-F238E27FC236}">
                <a16:creationId xmlns:a16="http://schemas.microsoft.com/office/drawing/2014/main" id="{B5C5A6B2-0796-478C-B477-1E5ECE844800}"/>
              </a:ext>
            </a:extLst>
          </p:cNvPr>
          <p:cNvSpPr>
            <a:spLocks noGrp="1"/>
          </p:cNvSpPr>
          <p:nvPr>
            <p:ph type="dt" sz="half" idx="19"/>
          </p:nvPr>
        </p:nvSpPr>
        <p:spPr/>
        <p:txBody>
          <a:bodyPr/>
          <a:lstStyle/>
          <a:p>
            <a:endParaRPr lang="en-US" dirty="0"/>
          </a:p>
        </p:txBody>
      </p:sp>
      <p:sp>
        <p:nvSpPr>
          <p:cNvPr id="21" name="Footer Placeholder 20">
            <a:extLst>
              <a:ext uri="{FF2B5EF4-FFF2-40B4-BE49-F238E27FC236}">
                <a16:creationId xmlns:a16="http://schemas.microsoft.com/office/drawing/2014/main" id="{E9A1F9C5-3528-4991-AE22-15368E62B2E8}"/>
              </a:ext>
            </a:extLst>
          </p:cNvPr>
          <p:cNvSpPr>
            <a:spLocks noGrp="1"/>
          </p:cNvSpPr>
          <p:nvPr>
            <p:ph type="ftr" sz="quarter" idx="20"/>
          </p:nvPr>
        </p:nvSpPr>
        <p:spPr/>
        <p:txBody>
          <a:bodyPr/>
          <a:lstStyle>
            <a:lvl1pPr>
              <a:defRPr sz="2000"/>
            </a:lvl1pPr>
          </a:lstStyle>
          <a:p>
            <a:r>
              <a:rPr lang="en-US"/>
              <a:t>Great Western Advisory</a:t>
            </a:r>
            <a:endParaRPr lang="en-US" dirty="0"/>
          </a:p>
        </p:txBody>
      </p:sp>
      <p:sp>
        <p:nvSpPr>
          <p:cNvPr id="22" name="Slide Number Placeholder 21">
            <a:extLst>
              <a:ext uri="{FF2B5EF4-FFF2-40B4-BE49-F238E27FC236}">
                <a16:creationId xmlns:a16="http://schemas.microsoft.com/office/drawing/2014/main" id="{8DCB3D1E-1177-43FD-987C-0A96E23DE026}"/>
              </a:ext>
            </a:extLst>
          </p:cNvPr>
          <p:cNvSpPr>
            <a:spLocks noGrp="1"/>
          </p:cNvSpPr>
          <p:nvPr>
            <p:ph type="sldNum" sz="quarter" idx="21"/>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3586902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45485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DC86-A942-9C7A-1035-4FBAE16D20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807F50-914C-06EA-FF05-FCC846B25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6C2F85-BFCD-7CDF-461E-88EBC89E536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322D28-1BB5-5B3A-51F4-6B1FA698CDF4}"/>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510C1C84-4770-C5E3-D51B-52648DA2042D}"/>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916476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005D-63B4-2052-790A-501E0BBBA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14060-89B4-F11B-4867-C567305BB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3FD37-B5D8-8742-45BB-CFAA64D23E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CAD8BE-5AB2-08F5-3C0E-97BAEBF3F5AC}"/>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5145BED5-FF2C-3F2E-0DBE-1C1E8EBC4CAA}"/>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33560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B59F-72D5-6D20-7C18-DE207ADE59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7040DB-0445-A17A-AFA6-F9C8EA76D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522C00-51B4-EA32-721C-644D838D2C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4ED864-839E-A594-28B8-827BC7F91656}"/>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1EE75D73-6FC7-E9B9-524D-F7085F1B466B}"/>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754355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6F1D-95D8-0E76-267D-73AF3386C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D35EC-3C32-E39E-A749-EFA875D3D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866EEB-2047-A543-0F21-E11549D69F5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A9A5D0E-362B-9F3C-CE38-0F314B7FAA23}"/>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B766991C-A5FB-B2E3-28CF-CD48A3BEF9C5}"/>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2118243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E9E1-AD4B-481F-07C3-CDCFFC0BF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CDF1F-64A3-C4D5-957B-C1FF9BD5B9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63052-46FF-0320-A139-44167C073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934FFE-83FB-8190-8568-E94D81BCBAD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3FC424-4042-5F13-BDA5-AC4110E2B977}"/>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6C697FA6-9DE6-88D4-133D-396146C1BA2B}"/>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1492810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C21F-B639-D732-5625-190467A00E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1F6C99-BB96-8782-7AEC-EE70DE40F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9C64B-2FC3-DB43-4646-2A64BE328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EB4B6-8FD7-8754-A3F7-397B7CE7E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B00D5-FD69-1409-0442-E0AE3D9CC5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47976-2A66-A05C-EDD3-EE0DD95FCCA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AC6979D-43A2-1102-D47D-38B8C669FCBA}"/>
              </a:ext>
            </a:extLst>
          </p:cNvPr>
          <p:cNvSpPr>
            <a:spLocks noGrp="1"/>
          </p:cNvSpPr>
          <p:nvPr>
            <p:ph type="ftr" sz="quarter" idx="11"/>
          </p:nvPr>
        </p:nvSpPr>
        <p:spPr/>
        <p:txBody>
          <a:bodyPr/>
          <a:lstStyle/>
          <a:p>
            <a:r>
              <a:rPr lang="en-US"/>
              <a:t>Great Western Advisory</a:t>
            </a:r>
          </a:p>
        </p:txBody>
      </p:sp>
      <p:sp>
        <p:nvSpPr>
          <p:cNvPr id="9" name="Slide Number Placeholder 8">
            <a:extLst>
              <a:ext uri="{FF2B5EF4-FFF2-40B4-BE49-F238E27FC236}">
                <a16:creationId xmlns:a16="http://schemas.microsoft.com/office/drawing/2014/main" id="{3BE01377-51CA-BED1-107F-2A5559013A51}"/>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567819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D636-9D1F-8B69-9F4E-6FB775E50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843E8D-2B25-6CC3-D3B4-91289F88FB9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E5636D-6F7D-78D0-5B14-B1A0E4472930}"/>
              </a:ext>
            </a:extLst>
          </p:cNvPr>
          <p:cNvSpPr>
            <a:spLocks noGrp="1"/>
          </p:cNvSpPr>
          <p:nvPr>
            <p:ph type="ftr" sz="quarter" idx="11"/>
          </p:nvPr>
        </p:nvSpPr>
        <p:spPr/>
        <p:txBody>
          <a:bodyPr/>
          <a:lstStyle/>
          <a:p>
            <a:r>
              <a:rPr lang="en-US"/>
              <a:t>Great Western Advisory</a:t>
            </a:r>
          </a:p>
        </p:txBody>
      </p:sp>
      <p:sp>
        <p:nvSpPr>
          <p:cNvPr id="5" name="Slide Number Placeholder 4">
            <a:extLst>
              <a:ext uri="{FF2B5EF4-FFF2-40B4-BE49-F238E27FC236}">
                <a16:creationId xmlns:a16="http://schemas.microsoft.com/office/drawing/2014/main" id="{974CD82C-EDFD-FD79-1676-240DE66E2008}"/>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3605351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52724-7983-E5CF-A017-FE8BB052F48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05B8070-3953-8330-8354-DB9D72F1080C}"/>
              </a:ext>
            </a:extLst>
          </p:cNvPr>
          <p:cNvSpPr>
            <a:spLocks noGrp="1"/>
          </p:cNvSpPr>
          <p:nvPr>
            <p:ph type="ftr" sz="quarter" idx="11"/>
          </p:nvPr>
        </p:nvSpPr>
        <p:spPr/>
        <p:txBody>
          <a:bodyPr/>
          <a:lstStyle/>
          <a:p>
            <a:r>
              <a:rPr lang="en-US"/>
              <a:t>Great Western Advisory</a:t>
            </a:r>
          </a:p>
        </p:txBody>
      </p:sp>
      <p:sp>
        <p:nvSpPr>
          <p:cNvPr id="4" name="Slide Number Placeholder 3">
            <a:extLst>
              <a:ext uri="{FF2B5EF4-FFF2-40B4-BE49-F238E27FC236}">
                <a16:creationId xmlns:a16="http://schemas.microsoft.com/office/drawing/2014/main" id="{93A683E0-0087-66EE-6E3E-EB12304E772E}"/>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3214465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24AD-ED3C-66CF-D595-0CA1AA453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96FF01-D611-EB9A-D2AE-F7775B2EB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DE695A-BA2A-F24E-266F-96B830743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6AB89-0848-F48D-D392-A66964739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BAB215B-C65D-72FA-43CA-2F4A83FCBEC0}"/>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7F6B4F9F-894C-794C-4792-B1F9997F9BAF}"/>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2161950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0387-AA42-F667-DF15-A02BC4BC2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6AD944-E323-D145-79D4-95BF0E19D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70645D-44C2-26BF-928A-948FD694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83B71-9294-6AFD-891B-167D9CE2F73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278AE2A-C0DB-E97D-69D3-6B8277FC357D}"/>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BABDDBFC-A019-A505-9856-2E669F1A474E}"/>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3154655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8904-8EE4-3953-F6AD-CAF3201F77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92435-9D14-F485-86FF-3B5246C58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8F0A1-46E4-2F27-5EA8-DBC9DAEFFC0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5C33E1-39A2-1941-BD0B-FBB1E3A47B5F}"/>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00E1150E-E964-C532-92A9-BBC8994AFE29}"/>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3046150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CA5331-A464-2276-9B8E-92B05B666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BC6985-93B4-6A73-5DF5-69FAE11496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FEFC1-873D-90A4-F4C4-F5B72E1738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6BB07C-4262-5633-8B92-D7673DC25E49}"/>
              </a:ext>
            </a:extLst>
          </p:cNvPr>
          <p:cNvSpPr>
            <a:spLocks noGrp="1"/>
          </p:cNvSpPr>
          <p:nvPr>
            <p:ph type="ftr" sz="quarter" idx="11"/>
          </p:nvPr>
        </p:nvSpPr>
        <p:spPr/>
        <p:txBody>
          <a:bodyPr/>
          <a:lstStyle/>
          <a:p>
            <a:r>
              <a:rPr lang="en-US"/>
              <a:t>Great Western Advisory</a:t>
            </a:r>
          </a:p>
        </p:txBody>
      </p:sp>
      <p:sp>
        <p:nvSpPr>
          <p:cNvPr id="6" name="Slide Number Placeholder 5">
            <a:extLst>
              <a:ext uri="{FF2B5EF4-FFF2-40B4-BE49-F238E27FC236}">
                <a16:creationId xmlns:a16="http://schemas.microsoft.com/office/drawing/2014/main" id="{8B896655-8680-5FA9-7407-BF7D5A91E1E2}"/>
              </a:ext>
            </a:extLst>
          </p:cNvPr>
          <p:cNvSpPr>
            <a:spLocks noGrp="1"/>
          </p:cNvSpPr>
          <p:nvPr>
            <p:ph type="sldNum" sz="quarter" idx="12"/>
          </p:nvPr>
        </p:nvSpPr>
        <p:spPr/>
        <p:txBody>
          <a:bodyPr/>
          <a:lstStyle/>
          <a:p>
            <a:fld id="{175321D2-04A1-4BDC-A678-CF530B4B7745}" type="slidenum">
              <a:rPr lang="en-US" smtClean="0"/>
              <a:t>‹#›</a:t>
            </a:fld>
            <a:endParaRPr lang="en-US"/>
          </a:p>
        </p:txBody>
      </p:sp>
    </p:spTree>
    <p:extLst>
      <p:ext uri="{BB962C8B-B14F-4D97-AF65-F5344CB8AC3E}">
        <p14:creationId xmlns:p14="http://schemas.microsoft.com/office/powerpoint/2010/main" val="2530932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7"/>
            <a:ext cx="10515600" cy="501014"/>
          </a:xfrm>
        </p:spPr>
        <p:txBody>
          <a:bodyPr/>
          <a:lstStyle/>
          <a:p>
            <a:r>
              <a:rPr lang="en-US" dirty="0"/>
              <a:t>Click to edit Master title style</a:t>
            </a:r>
          </a:p>
        </p:txBody>
      </p:sp>
      <p:sp>
        <p:nvSpPr>
          <p:cNvPr id="14"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1" name="Content Placeholder 10"/>
          <p:cNvSpPr>
            <a:spLocks noGrp="1"/>
          </p:cNvSpPr>
          <p:nvPr>
            <p:ph sz="quarter" idx="14"/>
          </p:nvPr>
        </p:nvSpPr>
        <p:spPr>
          <a:xfrm>
            <a:off x="845127" y="1605278"/>
            <a:ext cx="10515600" cy="4452622"/>
          </a:xfrm>
        </p:spPr>
        <p:txBody>
          <a:bodyPr vert="horz" lIns="0" tIns="0" rIns="0" bIns="0" rtlCol="0">
            <a:noAutofit/>
          </a:bodyPr>
          <a:lstStyle>
            <a:lvl1pPr>
              <a:spcAft>
                <a:spcPts val="300"/>
              </a:spcAft>
              <a:defRPr lang="en-US" dirty="0">
                <a:solidFill>
                  <a:srgbClr val="404040"/>
                </a:solidFill>
              </a:defRPr>
            </a:lvl1pPr>
            <a:lvl2pPr>
              <a:spcAft>
                <a:spcPts val="300"/>
              </a:spcAft>
              <a:defRPr lang="en-US" dirty="0">
                <a:solidFill>
                  <a:srgbClr val="404040"/>
                </a:solidFill>
              </a:defRPr>
            </a:lvl2pPr>
            <a:lvl3pPr>
              <a:defRPr lang="en-US" dirty="0">
                <a:solidFill>
                  <a:srgbClr val="404040"/>
                </a:solidFill>
              </a:defRPr>
            </a:lvl3pPr>
            <a:lvl4pPr>
              <a:defRPr lang="en-US" dirty="0">
                <a:solidFill>
                  <a:srgbClr val="404040"/>
                </a:solidFill>
              </a:defRPr>
            </a:lvl4pPr>
            <a:lvl5pPr>
              <a:defRPr lang="en-US" dirty="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Date Placeholder 19">
            <a:extLst>
              <a:ext uri="{FF2B5EF4-FFF2-40B4-BE49-F238E27FC236}">
                <a16:creationId xmlns:a16="http://schemas.microsoft.com/office/drawing/2014/main" id="{B5C5A6B2-0796-478C-B477-1E5ECE844800}"/>
              </a:ext>
            </a:extLst>
          </p:cNvPr>
          <p:cNvSpPr>
            <a:spLocks noGrp="1"/>
          </p:cNvSpPr>
          <p:nvPr>
            <p:ph type="dt" sz="half" idx="19"/>
          </p:nvPr>
        </p:nvSpPr>
        <p:spPr/>
        <p:txBody>
          <a:bodyPr/>
          <a:lstStyle/>
          <a:p>
            <a:endParaRPr lang="en-US" dirty="0"/>
          </a:p>
        </p:txBody>
      </p:sp>
      <p:sp>
        <p:nvSpPr>
          <p:cNvPr id="21" name="Footer Placeholder 20">
            <a:extLst>
              <a:ext uri="{FF2B5EF4-FFF2-40B4-BE49-F238E27FC236}">
                <a16:creationId xmlns:a16="http://schemas.microsoft.com/office/drawing/2014/main" id="{E9A1F9C5-3528-4991-AE22-15368E62B2E8}"/>
              </a:ext>
            </a:extLst>
          </p:cNvPr>
          <p:cNvSpPr>
            <a:spLocks noGrp="1"/>
          </p:cNvSpPr>
          <p:nvPr>
            <p:ph type="ftr" sz="quarter" idx="20"/>
          </p:nvPr>
        </p:nvSpPr>
        <p:spPr/>
        <p:txBody>
          <a:bodyPr/>
          <a:lstStyle>
            <a:lvl1pPr>
              <a:defRPr sz="2000"/>
            </a:lvl1pPr>
          </a:lstStyle>
          <a:p>
            <a:r>
              <a:rPr lang="en-US"/>
              <a:t>Great Western Advisory</a:t>
            </a:r>
            <a:endParaRPr lang="en-US" dirty="0"/>
          </a:p>
        </p:txBody>
      </p:sp>
      <p:sp>
        <p:nvSpPr>
          <p:cNvPr id="22" name="Slide Number Placeholder 21">
            <a:extLst>
              <a:ext uri="{FF2B5EF4-FFF2-40B4-BE49-F238E27FC236}">
                <a16:creationId xmlns:a16="http://schemas.microsoft.com/office/drawing/2014/main" id="{8DCB3D1E-1177-43FD-987C-0A96E23DE026}"/>
              </a:ext>
            </a:extLst>
          </p:cNvPr>
          <p:cNvSpPr>
            <a:spLocks noGrp="1"/>
          </p:cNvSpPr>
          <p:nvPr>
            <p:ph type="sldNum" sz="quarter" idx="21"/>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234146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3F2B-B8E3-3A41-7F79-4DB01BFC4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3E4FE-8FFE-4BAE-F6D0-2987100577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ED2531-864E-E57C-BEBC-AEA8C555F1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4B942B-C4CF-7E5D-4E24-4C1E1D9FF56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3CB9CA-3E5B-3F60-AC7C-C24F798BD5F6}"/>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E3D02D5E-1484-EAFB-C04B-0D10F9E9081E}"/>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4247007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80317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itle 6"/>
          <p:cNvSpPr>
            <a:spLocks noGrp="1"/>
          </p:cNvSpPr>
          <p:nvPr userDrawn="1">
            <p:ph type="title"/>
          </p:nvPr>
        </p:nvSpPr>
        <p:spPr>
          <a:xfrm>
            <a:off x="1510188" y="4876375"/>
            <a:ext cx="9144000" cy="610025"/>
          </a:xfrm>
        </p:spPr>
        <p:txBody>
          <a:bodyPr/>
          <a:lstStyle>
            <a:lvl1pPr algn="ctr">
              <a:defRPr sz="4400"/>
            </a:lvl1pPr>
          </a:lstStyle>
          <a:p>
            <a:r>
              <a:rPr lang="en-US" dirty="0"/>
              <a:t>Click to edit Master title style</a:t>
            </a:r>
          </a:p>
        </p:txBody>
      </p:sp>
      <p:sp>
        <p:nvSpPr>
          <p:cNvPr id="3" name="Subtitle 2"/>
          <p:cNvSpPr>
            <a:spLocks noGrp="1"/>
          </p:cNvSpPr>
          <p:nvPr userDrawn="1">
            <p:ph type="subTitle" idx="1"/>
          </p:nvPr>
        </p:nvSpPr>
        <p:spPr>
          <a:xfrm>
            <a:off x="1524000" y="5486400"/>
            <a:ext cx="9144000" cy="584200"/>
          </a:xfrm>
          <a:prstGeom prst="rect">
            <a:avLst/>
          </a:prstGeom>
        </p:spPr>
        <p:txBody>
          <a:bodyPr>
            <a:normAutofit/>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quot;&quot;">
            <a:extLst>
              <a:ext uri="{FF2B5EF4-FFF2-40B4-BE49-F238E27FC236}">
                <a16:creationId xmlns:a16="http://schemas.microsoft.com/office/drawing/2014/main" id="{35C49B4D-373D-4B81-B72C-4070314A09E4}"/>
              </a:ext>
            </a:extLst>
          </p:cNvPr>
          <p:cNvSpPr/>
          <p:nvPr userDrawn="1"/>
        </p:nvSpPr>
        <p:spPr>
          <a:xfrm>
            <a:off x="0" y="6356350"/>
            <a:ext cx="12192000" cy="501650"/>
          </a:xfrm>
          <a:prstGeom prst="rect">
            <a:avLst/>
          </a:prstGeom>
          <a:solidFill>
            <a:srgbClr val="003D6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ndParaRPr>
          </a:p>
        </p:txBody>
      </p:sp>
      <p:grpSp>
        <p:nvGrpSpPr>
          <p:cNvPr id="24" name="Group 23">
            <a:extLst>
              <a:ext uri="{FF2B5EF4-FFF2-40B4-BE49-F238E27FC236}">
                <a16:creationId xmlns:a16="http://schemas.microsoft.com/office/drawing/2014/main" id="{545133CB-8F5A-4C3D-97AB-8E11B1006D7B}"/>
              </a:ext>
            </a:extLst>
          </p:cNvPr>
          <p:cNvGrpSpPr/>
          <p:nvPr userDrawn="1"/>
        </p:nvGrpSpPr>
        <p:grpSpPr>
          <a:xfrm>
            <a:off x="-7404100" y="0"/>
            <a:ext cx="7197343" cy="6848068"/>
            <a:chOff x="-7404100" y="0"/>
            <a:chExt cx="7197343" cy="6848068"/>
          </a:xfrm>
        </p:grpSpPr>
        <p:grpSp>
          <p:nvGrpSpPr>
            <p:cNvPr id="25" name="Styles">
              <a:extLst>
                <a:ext uri="{FF2B5EF4-FFF2-40B4-BE49-F238E27FC236}">
                  <a16:creationId xmlns:a16="http://schemas.microsoft.com/office/drawing/2014/main" id="{69BC5B59-46C6-4203-92C2-9F8D6C751902}"/>
                </a:ext>
              </a:extLst>
            </p:cNvPr>
            <p:cNvGrpSpPr/>
            <p:nvPr userDrawn="1"/>
          </p:nvGrpSpPr>
          <p:grpSpPr>
            <a:xfrm>
              <a:off x="-7404100" y="0"/>
              <a:ext cx="7197343" cy="6848068"/>
              <a:chOff x="-7404100" y="0"/>
              <a:chExt cx="7197343" cy="6848068"/>
            </a:xfrm>
          </p:grpSpPr>
          <p:sp>
            <p:nvSpPr>
              <p:cNvPr id="27" name="Rectangle 26">
                <a:extLst>
                  <a:ext uri="{FF2B5EF4-FFF2-40B4-BE49-F238E27FC236}">
                    <a16:creationId xmlns:a16="http://schemas.microsoft.com/office/drawing/2014/main" id="{FBEFE3DD-CA58-496E-9DE9-821F5946460F}"/>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28" name="Rectangle 27">
                <a:extLst>
                  <a:ext uri="{FF2B5EF4-FFF2-40B4-BE49-F238E27FC236}">
                    <a16:creationId xmlns:a16="http://schemas.microsoft.com/office/drawing/2014/main" id="{01C1F671-A98A-4135-BD1E-9F7815A7FFFA}"/>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29" name="Rectangle 28">
                <a:extLst>
                  <a:ext uri="{FF2B5EF4-FFF2-40B4-BE49-F238E27FC236}">
                    <a16:creationId xmlns:a16="http://schemas.microsoft.com/office/drawing/2014/main" id="{C2214936-1C09-4613-B014-19272E81E17E}"/>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30" name="Rectangle 29">
                <a:extLst>
                  <a:ext uri="{FF2B5EF4-FFF2-40B4-BE49-F238E27FC236}">
                    <a16:creationId xmlns:a16="http://schemas.microsoft.com/office/drawing/2014/main" id="{91E0255C-A465-47A8-96BD-2B506583E0DC}"/>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31" name="Rectangle 30">
                <a:extLst>
                  <a:ext uri="{FF2B5EF4-FFF2-40B4-BE49-F238E27FC236}">
                    <a16:creationId xmlns:a16="http://schemas.microsoft.com/office/drawing/2014/main" id="{C4EC3A8D-3F7C-487D-B906-B0685C5EC456}"/>
                  </a:ext>
                </a:extLst>
              </p:cNvPr>
              <p:cNvSpPr/>
              <p:nvPr userDrawn="1"/>
            </p:nvSpPr>
            <p:spPr>
              <a:xfrm>
                <a:off x="-2304789" y="4737058"/>
                <a:ext cx="2050146" cy="640080"/>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85, 104</a:t>
                </a:r>
              </a:p>
            </p:txBody>
          </p:sp>
          <p:sp>
            <p:nvSpPr>
              <p:cNvPr id="39" name="Rectangle 38">
                <a:extLst>
                  <a:ext uri="{FF2B5EF4-FFF2-40B4-BE49-F238E27FC236}">
                    <a16:creationId xmlns:a16="http://schemas.microsoft.com/office/drawing/2014/main" id="{9DFAB13F-E50D-444D-9549-1E3C54A2032F}"/>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40" name="Rectangle 39">
                <a:extLst>
                  <a:ext uri="{FF2B5EF4-FFF2-40B4-BE49-F238E27FC236}">
                    <a16:creationId xmlns:a16="http://schemas.microsoft.com/office/drawing/2014/main" id="{761ED0CA-CDFD-4C2A-A9AF-24F4BD8B294F}"/>
                  </a:ext>
                </a:extLst>
              </p:cNvPr>
              <p:cNvSpPr/>
              <p:nvPr userDrawn="1"/>
            </p:nvSpPr>
            <p:spPr>
              <a:xfrm>
                <a:off x="-2304789" y="4008792"/>
                <a:ext cx="2050146" cy="640080"/>
              </a:xfrm>
              <a:prstGeom prst="rect">
                <a:avLst/>
              </a:prstGeom>
              <a:solidFill>
                <a:srgbClr val="54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84, 148, 150</a:t>
                </a:r>
              </a:p>
            </p:txBody>
          </p:sp>
          <p:sp>
            <p:nvSpPr>
              <p:cNvPr id="41" name="Rectangle 40">
                <a:extLst>
                  <a:ext uri="{FF2B5EF4-FFF2-40B4-BE49-F238E27FC236}">
                    <a16:creationId xmlns:a16="http://schemas.microsoft.com/office/drawing/2014/main" id="{8644AC21-EB06-47F9-8CB6-CA0BD27D31EE}"/>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sp>
            <p:nvSpPr>
              <p:cNvPr id="42" name="TextBox 41">
                <a:extLst>
                  <a:ext uri="{FF2B5EF4-FFF2-40B4-BE49-F238E27FC236}">
                    <a16:creationId xmlns:a16="http://schemas.microsoft.com/office/drawing/2014/main" id="{4E0CDF9B-4851-400E-8ECD-D395FD64E0E0}"/>
                  </a:ext>
                </a:extLst>
              </p:cNvPr>
              <p:cNvSpPr txBox="1"/>
              <p:nvPr userDrawn="1"/>
            </p:nvSpPr>
            <p:spPr>
              <a:xfrm>
                <a:off x="-4618299" y="2156256"/>
                <a:ext cx="1875099" cy="523220"/>
              </a:xfrm>
              <a:prstGeom prst="rect">
                <a:avLst/>
              </a:prstGeom>
            </p:spPr>
            <p:txBody>
              <a:bodyPr wrap="square" rtlCol="0">
                <a:spAutoFit/>
              </a:bodyPr>
              <a:lstStyle/>
              <a:p>
                <a:pPr marL="0" indent="0" algn="ctr">
                  <a:buNone/>
                </a:pPr>
                <a:r>
                  <a:rPr lang="en-US" sz="1400" b="1" dirty="0">
                    <a:solidFill>
                      <a:schemeClr val="bg1">
                        <a:lumMod val="50000"/>
                      </a:schemeClr>
                    </a:solidFill>
                  </a:rPr>
                  <a:t>127, 17, 127 = 50%</a:t>
                </a:r>
              </a:p>
              <a:p>
                <a:pPr marL="0" indent="0" algn="ctr">
                  <a:buNone/>
                </a:pPr>
                <a:r>
                  <a:rPr lang="en-US" sz="1400" b="1" dirty="0">
                    <a:solidFill>
                      <a:schemeClr val="tx1">
                        <a:lumMod val="75000"/>
                        <a:lumOff val="25000"/>
                      </a:schemeClr>
                    </a:solidFill>
                  </a:rPr>
                  <a:t>64, 64, 64 = 75%</a:t>
                </a:r>
              </a:p>
            </p:txBody>
          </p:sp>
          <p:sp>
            <p:nvSpPr>
              <p:cNvPr id="43" name="Rectangle 42">
                <a:extLst>
                  <a:ext uri="{FF2B5EF4-FFF2-40B4-BE49-F238E27FC236}">
                    <a16:creationId xmlns:a16="http://schemas.microsoft.com/office/drawing/2014/main" id="{433A8260-BBD5-4B7E-AC5B-DBD1A2DDE020}"/>
                  </a:ext>
                </a:extLst>
              </p:cNvPr>
              <p:cNvSpPr/>
              <p:nvPr userDrawn="1"/>
            </p:nvSpPr>
            <p:spPr>
              <a:xfrm>
                <a:off x="-7404100" y="0"/>
                <a:ext cx="7197343" cy="39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003D6B"/>
                    </a:solidFill>
                    <a:latin typeface="+mj-lt"/>
                    <a:cs typeface="Arial" panose="020B0604020202020204" pitchFamily="34" charset="0"/>
                  </a:rPr>
                  <a:t>Myriad Pro Title – 36, Dark Blue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49496"/>
                    </a:solidFill>
                    <a:latin typeface="+mj-lt"/>
                    <a:cs typeface="Arial" panose="020B0604020202020204" pitchFamily="34" charset="0"/>
                  </a:rPr>
                  <a:t>(Optional)</a:t>
                </a:r>
                <a:r>
                  <a:rPr lang="en-US" sz="1400" baseline="0" dirty="0">
                    <a:solidFill>
                      <a:srgbClr val="549496"/>
                    </a:solidFill>
                    <a:latin typeface="+mj-lt"/>
                    <a:cs typeface="Arial" panose="020B0604020202020204" pitchFamily="34" charset="0"/>
                  </a:rPr>
                  <a:t> </a:t>
                </a:r>
                <a:r>
                  <a:rPr lang="en-US" sz="1400" dirty="0">
                    <a:solidFill>
                      <a:srgbClr val="549496"/>
                    </a:solidFill>
                    <a:latin typeface="+mj-lt"/>
                    <a:cs typeface="Arial" panose="020B0604020202020204" pitchFamily="34" charset="0"/>
                  </a:rPr>
                  <a:t>Teal Accent, RGB: 84, 148, 150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mj-lt"/>
                    <a:cs typeface="Arial" panose="020B0604020202020204" pitchFamily="34" charset="0"/>
                  </a:rPr>
                  <a:t>Myriad Pro</a:t>
                </a:r>
                <a:r>
                  <a:rPr lang="en-US" sz="1800" baseline="0" dirty="0">
                    <a:solidFill>
                      <a:schemeClr val="bg1">
                        <a:lumMod val="50000"/>
                      </a:schemeClr>
                    </a:solidFill>
                    <a:latin typeface="+mj-lt"/>
                    <a:cs typeface="Arial" panose="020B0604020202020204" pitchFamily="34" charset="0"/>
                  </a:rPr>
                  <a:t> Subtitle – 18, RGB: 127, 127, 127</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404040"/>
                    </a:solidFill>
                    <a:latin typeface="+mj-lt"/>
                    <a:cs typeface="Arial" panose="020B0604020202020204" pitchFamily="34" charset="0"/>
                  </a:rPr>
                  <a:t>Text: </a:t>
                </a:r>
                <a:r>
                  <a:rPr lang="en-US" sz="1800" baseline="0" dirty="0">
                    <a:solidFill>
                      <a:srgbClr val="404040"/>
                    </a:solidFill>
                    <a:cs typeface="Arial" panose="020B0604020202020204" pitchFamily="34" charset="0"/>
                  </a:rPr>
                  <a:t>RGB: 64, 64, 64 </a:t>
                </a:r>
                <a:endParaRPr lang="en-US" sz="1050" dirty="0">
                  <a:solidFill>
                    <a:srgbClr val="404040"/>
                  </a:solidFill>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75000"/>
                        <a:lumOff val="25000"/>
                      </a:schemeClr>
                    </a:solidFill>
                    <a:cs typeface="Arial" panose="020B0604020202020204" pitchFamily="34" charset="0"/>
                  </a:rPr>
                  <a:t>Calibri– 26 Level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cs typeface="Arial" panose="020B0604020202020204" pitchFamily="34" charset="0"/>
                  </a:rPr>
                  <a:t>Calibri – 24 Level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cs typeface="Arial" panose="020B0604020202020204" pitchFamily="34" charset="0"/>
                  </a:rPr>
                  <a:t>Calibri – 22 Level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cs typeface="Arial" panose="020B0604020202020204" pitchFamily="34" charset="0"/>
                  </a:rPr>
                  <a:t>Calibri – 20 level 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Calibri – 18 Level 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Note: 3, 4, and 5-column text boxes use smaller text: </a:t>
                </a:r>
                <a:br>
                  <a:rPr lang="en-US" sz="1800" dirty="0">
                    <a:solidFill>
                      <a:schemeClr val="tx1">
                        <a:lumMod val="75000"/>
                        <a:lumOff val="25000"/>
                      </a:schemeClr>
                    </a:solidFill>
                    <a:cs typeface="Arial" panose="020B0604020202020204" pitchFamily="34" charset="0"/>
                  </a:rPr>
                </a:br>
                <a:r>
                  <a:rPr lang="en-US" sz="1800" dirty="0">
                    <a:solidFill>
                      <a:schemeClr val="tx1">
                        <a:lumMod val="75000"/>
                        <a:lumOff val="25000"/>
                      </a:schemeClr>
                    </a:solidFill>
                    <a:cs typeface="Arial" panose="020B0604020202020204" pitchFamily="34" charset="0"/>
                  </a:rPr>
                  <a:t>18, 18, 16, 14, 12</a:t>
                </a:r>
              </a:p>
            </p:txBody>
          </p:sp>
        </p:grpSp>
        <p:sp>
          <p:nvSpPr>
            <p:cNvPr id="26" name="TextBox 25">
              <a:extLst>
                <a:ext uri="{FF2B5EF4-FFF2-40B4-BE49-F238E27FC236}">
                  <a16:creationId xmlns:a16="http://schemas.microsoft.com/office/drawing/2014/main" id="{7EF78065-64DA-466C-91E7-BF9CADE1C754}"/>
                </a:ext>
              </a:extLst>
            </p:cNvPr>
            <p:cNvSpPr txBox="1"/>
            <p:nvPr userDrawn="1"/>
          </p:nvSpPr>
          <p:spPr>
            <a:xfrm>
              <a:off x="-6151924" y="1430701"/>
              <a:ext cx="1723736" cy="861774"/>
            </a:xfrm>
            <a:prstGeom prst="rect">
              <a:avLst/>
            </a:prstGeom>
          </p:spPr>
          <p:txBody>
            <a:bodyPr wrap="square" lIns="0" tIns="0" rIns="0" bIns="0" rtlCol="0">
              <a:spAutoFit/>
            </a:bodyPr>
            <a:lstStyle/>
            <a:p>
              <a:pPr marL="0" indent="0">
                <a:buNone/>
              </a:pPr>
              <a:r>
                <a:rPr lang="en-US" sz="1400" b="1" dirty="0">
                  <a:solidFill>
                    <a:srgbClr val="C00000"/>
                  </a:solidFill>
                </a:rPr>
                <a:t>To delete this sidebar text, open the Master slide/layouts and delete there.</a:t>
              </a:r>
            </a:p>
          </p:txBody>
        </p:sp>
      </p:grpSp>
    </p:spTree>
    <p:extLst>
      <p:ext uri="{BB962C8B-B14F-4D97-AF65-F5344CB8AC3E}">
        <p14:creationId xmlns:p14="http://schemas.microsoft.com/office/powerpoint/2010/main" val="2848006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09739"/>
            <a:ext cx="10515600" cy="2852737"/>
          </a:xfrm>
        </p:spPr>
        <p:txBody>
          <a:bodyPr anchor="b">
            <a:normAutofit/>
          </a:bodyPr>
          <a:lstStyle>
            <a:lvl1pPr>
              <a:defRPr sz="4800"/>
            </a:lvl1pPr>
          </a:lstStyle>
          <a:p>
            <a:r>
              <a:rPr lang="en-US" dirty="0"/>
              <a:t>Click to edit Master title style</a:t>
            </a:r>
          </a:p>
        </p:txBody>
      </p:sp>
      <p:sp>
        <p:nvSpPr>
          <p:cNvPr id="7" name="Text Placeholder 5"/>
          <p:cNvSpPr>
            <a:spLocks noGrp="1"/>
          </p:cNvSpPr>
          <p:nvPr>
            <p:ph type="body" idx="1"/>
          </p:nvPr>
        </p:nvSpPr>
        <p:spPr>
          <a:xfrm>
            <a:off x="838200" y="4562476"/>
            <a:ext cx="10515600" cy="1243330"/>
          </a:xfrm>
        </p:spPr>
        <p:txBody>
          <a:bodyPr>
            <a:normAutofit/>
          </a:bodyPr>
          <a:lstStyle>
            <a:lvl1pPr marL="0" indent="0" algn="l">
              <a:buNone/>
              <a:defRPr sz="2400">
                <a:solidFill>
                  <a:srgbClr val="7F7F7F"/>
                </a:solidFill>
              </a:defRPr>
            </a:lvl1pPr>
          </a:lstStyle>
          <a:p>
            <a:pPr lvl="0"/>
            <a:r>
              <a:rPr lang="en-US" dirty="0"/>
              <a:t>Click to edit Master text styles</a:t>
            </a:r>
          </a:p>
        </p:txBody>
      </p:sp>
      <p:sp>
        <p:nvSpPr>
          <p:cNvPr id="22" name="Date Placeholder 21">
            <a:extLst>
              <a:ext uri="{FF2B5EF4-FFF2-40B4-BE49-F238E27FC236}">
                <a16:creationId xmlns:a16="http://schemas.microsoft.com/office/drawing/2014/main" id="{7CBF9C78-C0FE-4BE5-9DDF-A5E76732F644}"/>
              </a:ext>
            </a:extLst>
          </p:cNvPr>
          <p:cNvSpPr>
            <a:spLocks noGrp="1"/>
          </p:cNvSpPr>
          <p:nvPr>
            <p:ph type="dt" sz="half" idx="10"/>
          </p:nvPr>
        </p:nvSpPr>
        <p:spPr/>
        <p:txBody>
          <a:bodyPr/>
          <a:lstStyle/>
          <a:p>
            <a:endParaRPr lang="en-US" dirty="0"/>
          </a:p>
        </p:txBody>
      </p:sp>
      <p:sp>
        <p:nvSpPr>
          <p:cNvPr id="23" name="Footer Placeholder 22">
            <a:extLst>
              <a:ext uri="{FF2B5EF4-FFF2-40B4-BE49-F238E27FC236}">
                <a16:creationId xmlns:a16="http://schemas.microsoft.com/office/drawing/2014/main" id="{969B7287-23F8-42F4-90CE-EF90E5796D82}"/>
              </a:ext>
            </a:extLst>
          </p:cNvPr>
          <p:cNvSpPr>
            <a:spLocks noGrp="1"/>
          </p:cNvSpPr>
          <p:nvPr>
            <p:ph type="ftr" sz="quarter" idx="11"/>
          </p:nvPr>
        </p:nvSpPr>
        <p:spPr/>
        <p:txBody>
          <a:bodyPr/>
          <a:lstStyle>
            <a:lvl1pPr>
              <a:defRPr sz="2400"/>
            </a:lvl1pPr>
          </a:lstStyle>
          <a:p>
            <a:r>
              <a:rPr lang="en-US"/>
              <a:t>Great Western Advisory</a:t>
            </a:r>
            <a:endParaRPr lang="en-US" dirty="0"/>
          </a:p>
        </p:txBody>
      </p:sp>
      <p:sp>
        <p:nvSpPr>
          <p:cNvPr id="24" name="Slide Number Placeholder 23">
            <a:extLst>
              <a:ext uri="{FF2B5EF4-FFF2-40B4-BE49-F238E27FC236}">
                <a16:creationId xmlns:a16="http://schemas.microsoft.com/office/drawing/2014/main" id="{C53C6094-929E-47EA-848D-4AC42D56C43B}"/>
              </a:ext>
            </a:extLst>
          </p:cNvPr>
          <p:cNvSpPr>
            <a:spLocks noGrp="1"/>
          </p:cNvSpPr>
          <p:nvPr>
            <p:ph type="sldNum" sz="quarter" idx="12"/>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86659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7"/>
            <a:ext cx="10515600" cy="502116"/>
          </a:xfrm>
        </p:spPr>
        <p:txBody>
          <a:bodyPr/>
          <a:lstStyle/>
          <a:p>
            <a:r>
              <a:rPr lang="en-US"/>
              <a:t>Click to edit Master title style</a:t>
            </a:r>
          </a:p>
        </p:txBody>
      </p:sp>
      <p:sp>
        <p:nvSpPr>
          <p:cNvPr id="14" name="Text Placeholder 13"/>
          <p:cNvSpPr>
            <a:spLocks noGrp="1"/>
          </p:cNvSpPr>
          <p:nvPr>
            <p:ph type="body" sz="quarter" idx="19"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2" name="Content Placeholder 10"/>
          <p:cNvSpPr>
            <a:spLocks noGrp="1"/>
          </p:cNvSpPr>
          <p:nvPr>
            <p:ph sz="quarter" idx="17"/>
          </p:nvPr>
        </p:nvSpPr>
        <p:spPr>
          <a:xfrm>
            <a:off x="845820" y="1609724"/>
            <a:ext cx="5120640" cy="444817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6"/>
          </p:nvPr>
        </p:nvSpPr>
        <p:spPr>
          <a:xfrm>
            <a:off x="6235700" y="1609724"/>
            <a:ext cx="5120640" cy="444817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2B362666-3DCF-4F7D-8494-9514765B8201}"/>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263F5952-B84D-4DDF-89D7-F122A573291C}"/>
              </a:ext>
            </a:extLst>
          </p:cNvPr>
          <p:cNvSpPr>
            <a:spLocks noGrp="1"/>
          </p:cNvSpPr>
          <p:nvPr>
            <p:ph type="ftr" sz="quarter" idx="21"/>
          </p:nvPr>
        </p:nvSpPr>
        <p:spPr/>
        <p:txBody>
          <a:bodyPr/>
          <a:lstStyle/>
          <a:p>
            <a:r>
              <a:rPr lang="en-US"/>
              <a:t>Great Western Advisory</a:t>
            </a:r>
            <a:endParaRPr lang="en-US" dirty="0"/>
          </a:p>
        </p:txBody>
      </p:sp>
      <p:sp>
        <p:nvSpPr>
          <p:cNvPr id="13" name="Slide Number Placeholder 12">
            <a:extLst>
              <a:ext uri="{FF2B5EF4-FFF2-40B4-BE49-F238E27FC236}">
                <a16:creationId xmlns:a16="http://schemas.microsoft.com/office/drawing/2014/main" id="{D891118B-9894-4192-9111-FBE7B1D24CC7}"/>
              </a:ext>
            </a:extLst>
          </p:cNvPr>
          <p:cNvSpPr>
            <a:spLocks noGrp="1"/>
          </p:cNvSpPr>
          <p:nvPr>
            <p:ph type="sldNum" sz="quarter" idx="22"/>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3082499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7"/>
            <a:ext cx="10515600" cy="496249"/>
          </a:xfrm>
        </p:spPr>
        <p:txBody>
          <a:bodyPr/>
          <a:lstStyle/>
          <a:p>
            <a:r>
              <a:rPr lang="en-US" dirty="0"/>
              <a:t>Click to edit Master title style</a:t>
            </a:r>
          </a:p>
        </p:txBody>
      </p:sp>
      <p:sp>
        <p:nvSpPr>
          <p:cNvPr id="20" name="Text Placeholder 13"/>
          <p:cNvSpPr>
            <a:spLocks noGrp="1"/>
          </p:cNvSpPr>
          <p:nvPr>
            <p:ph type="body" sz="quarter" idx="19"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3" name="Text Placeholder 2"/>
          <p:cNvSpPr>
            <a:spLocks noGrp="1"/>
          </p:cNvSpPr>
          <p:nvPr>
            <p:ph type="body" idx="1"/>
          </p:nvPr>
        </p:nvSpPr>
        <p:spPr>
          <a:xfrm>
            <a:off x="842858" y="1610043"/>
            <a:ext cx="5120640" cy="365760"/>
          </a:xfrm>
          <a:prstGeom prst="rect">
            <a:avLst/>
          </a:prstGeom>
        </p:spPr>
        <p:txBody>
          <a:bodyPr anchor="b"/>
          <a:lstStyle>
            <a:lvl1pPr marL="0" indent="0">
              <a:buNone/>
              <a:defRPr sz="2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10"/>
          <p:cNvSpPr>
            <a:spLocks noGrp="1"/>
          </p:cNvSpPr>
          <p:nvPr>
            <p:ph sz="quarter" idx="16"/>
          </p:nvPr>
        </p:nvSpPr>
        <p:spPr>
          <a:xfrm>
            <a:off x="842068" y="2059941"/>
            <a:ext cx="5120640" cy="3997959"/>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33160" y="1610043"/>
            <a:ext cx="5120640" cy="365760"/>
          </a:xfrm>
          <a:prstGeom prst="rect">
            <a:avLst/>
          </a:prstGeom>
        </p:spPr>
        <p:txBody>
          <a:bodyPr anchor="b"/>
          <a:lstStyle>
            <a:lvl1pPr marL="0" indent="0">
              <a:buNone/>
              <a:defRPr sz="2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10"/>
          <p:cNvSpPr>
            <a:spLocks noGrp="1"/>
          </p:cNvSpPr>
          <p:nvPr>
            <p:ph sz="quarter" idx="17"/>
          </p:nvPr>
        </p:nvSpPr>
        <p:spPr>
          <a:xfrm>
            <a:off x="6233160" y="2059942"/>
            <a:ext cx="5120640" cy="3997959"/>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372DB748-4F92-4423-9B55-9C67771CD120}"/>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4DDC27B9-047C-4441-A18D-594C807213D7}"/>
              </a:ext>
            </a:extLst>
          </p:cNvPr>
          <p:cNvSpPr>
            <a:spLocks noGrp="1"/>
          </p:cNvSpPr>
          <p:nvPr>
            <p:ph type="ftr" sz="quarter" idx="21"/>
          </p:nvPr>
        </p:nvSpPr>
        <p:spPr/>
        <p:txBody>
          <a:bodyPr/>
          <a:lstStyle/>
          <a:p>
            <a:r>
              <a:rPr lang="en-US"/>
              <a:t>Great Western Advisory</a:t>
            </a:r>
            <a:endParaRPr lang="en-US" dirty="0"/>
          </a:p>
        </p:txBody>
      </p:sp>
      <p:sp>
        <p:nvSpPr>
          <p:cNvPr id="11" name="Slide Number Placeholder 10">
            <a:extLst>
              <a:ext uri="{FF2B5EF4-FFF2-40B4-BE49-F238E27FC236}">
                <a16:creationId xmlns:a16="http://schemas.microsoft.com/office/drawing/2014/main" id="{97F9079C-AD9A-4478-AEC7-07498E98191D}"/>
              </a:ext>
            </a:extLst>
          </p:cNvPr>
          <p:cNvSpPr>
            <a:spLocks noGrp="1"/>
          </p:cNvSpPr>
          <p:nvPr>
            <p:ph type="sldNum" sz="quarter" idx="22"/>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920175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Picture">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7"/>
            <a:ext cx="10515600" cy="496249"/>
          </a:xfrm>
        </p:spPr>
        <p:txBody>
          <a:bodyPr/>
          <a:lstStyle/>
          <a:p>
            <a:r>
              <a:rPr lang="en-US"/>
              <a:t>Click to edit Master title style</a:t>
            </a:r>
          </a:p>
        </p:txBody>
      </p:sp>
      <p:sp>
        <p:nvSpPr>
          <p:cNvPr id="21" name="Text Placeholder 13"/>
          <p:cNvSpPr>
            <a:spLocks noGrp="1"/>
          </p:cNvSpPr>
          <p:nvPr>
            <p:ph type="body" sz="quarter" idx="21"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4" name="Picture Placeholder 2"/>
          <p:cNvSpPr>
            <a:spLocks noGrp="1"/>
          </p:cNvSpPr>
          <p:nvPr>
            <p:ph type="pic" idx="15"/>
          </p:nvPr>
        </p:nvSpPr>
        <p:spPr>
          <a:xfrm>
            <a:off x="845821" y="1606792"/>
            <a:ext cx="5120640" cy="1706353"/>
          </a:xfrm>
          <a:prstGeom prst="roundRect">
            <a:avLst>
              <a:gd name="adj" fmla="val 1858"/>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5" name="Content Placeholder 10"/>
          <p:cNvSpPr>
            <a:spLocks noGrp="1"/>
          </p:cNvSpPr>
          <p:nvPr>
            <p:ph sz="quarter" idx="16"/>
          </p:nvPr>
        </p:nvSpPr>
        <p:spPr>
          <a:xfrm>
            <a:off x="845820" y="3437488"/>
            <a:ext cx="5120640" cy="262041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idx="20"/>
          </p:nvPr>
        </p:nvSpPr>
        <p:spPr>
          <a:xfrm>
            <a:off x="6235382" y="1608547"/>
            <a:ext cx="5120640" cy="1709928"/>
          </a:xfrm>
          <a:prstGeom prst="roundRect">
            <a:avLst>
              <a:gd name="adj" fmla="val 1858"/>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Content Placeholder 10"/>
          <p:cNvSpPr>
            <a:spLocks noGrp="1"/>
          </p:cNvSpPr>
          <p:nvPr>
            <p:ph sz="quarter" idx="17"/>
          </p:nvPr>
        </p:nvSpPr>
        <p:spPr>
          <a:xfrm>
            <a:off x="6235700" y="3437344"/>
            <a:ext cx="5120640" cy="2620548"/>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CD16B4B-5355-4583-8B9D-4FDC9D646CF0}"/>
              </a:ext>
            </a:extLst>
          </p:cNvPr>
          <p:cNvSpPr>
            <a:spLocks noGrp="1"/>
          </p:cNvSpPr>
          <p:nvPr>
            <p:ph type="dt" sz="half" idx="22"/>
          </p:nvPr>
        </p:nvSpPr>
        <p:spPr/>
        <p:txBody>
          <a:bodyPr/>
          <a:lstStyle/>
          <a:p>
            <a:endParaRPr lang="en-US" dirty="0"/>
          </a:p>
        </p:txBody>
      </p:sp>
      <p:sp>
        <p:nvSpPr>
          <p:cNvPr id="8" name="Footer Placeholder 7">
            <a:extLst>
              <a:ext uri="{FF2B5EF4-FFF2-40B4-BE49-F238E27FC236}">
                <a16:creationId xmlns:a16="http://schemas.microsoft.com/office/drawing/2014/main" id="{7B0C93E0-32F9-4295-B0C9-C7693CD648AE}"/>
              </a:ext>
            </a:extLst>
          </p:cNvPr>
          <p:cNvSpPr>
            <a:spLocks noGrp="1"/>
          </p:cNvSpPr>
          <p:nvPr>
            <p:ph type="ftr" sz="quarter" idx="23"/>
          </p:nvPr>
        </p:nvSpPr>
        <p:spPr/>
        <p:txBody>
          <a:bodyPr/>
          <a:lstStyle/>
          <a:p>
            <a:r>
              <a:rPr lang="en-US"/>
              <a:t>Great Western Advisory</a:t>
            </a:r>
            <a:endParaRPr lang="en-US" dirty="0"/>
          </a:p>
        </p:txBody>
      </p:sp>
      <p:sp>
        <p:nvSpPr>
          <p:cNvPr id="9" name="Slide Number Placeholder 8">
            <a:extLst>
              <a:ext uri="{FF2B5EF4-FFF2-40B4-BE49-F238E27FC236}">
                <a16:creationId xmlns:a16="http://schemas.microsoft.com/office/drawing/2014/main" id="{701A2342-5392-4E7E-A54B-BB241CE0B48C}"/>
              </a:ext>
            </a:extLst>
          </p:cNvPr>
          <p:cNvSpPr>
            <a:spLocks noGrp="1"/>
          </p:cNvSpPr>
          <p:nvPr>
            <p:ph type="sldNum" sz="quarter" idx="24"/>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2210383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01011"/>
          </a:xfrm>
        </p:spPr>
        <p:txBody>
          <a:bodyPr/>
          <a:lstStyle/>
          <a:p>
            <a:r>
              <a:rPr lang="en-US" dirty="0"/>
              <a:t>Click to edit Master title style</a:t>
            </a:r>
          </a:p>
        </p:txBody>
      </p:sp>
      <p:sp>
        <p:nvSpPr>
          <p:cNvPr id="16" name="Text Placeholder 13"/>
          <p:cNvSpPr>
            <a:spLocks noGrp="1"/>
          </p:cNvSpPr>
          <p:nvPr>
            <p:ph type="body" sz="quarter" idx="25"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7" name="Content Placeholder 6"/>
          <p:cNvSpPr>
            <a:spLocks noGrp="1"/>
          </p:cNvSpPr>
          <p:nvPr>
            <p:ph sz="quarter" idx="22"/>
          </p:nvPr>
        </p:nvSpPr>
        <p:spPr>
          <a:xfrm>
            <a:off x="845820" y="1605280"/>
            <a:ext cx="3291840" cy="445262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6"/>
          <p:cNvSpPr>
            <a:spLocks noGrp="1"/>
          </p:cNvSpPr>
          <p:nvPr>
            <p:ph sz="quarter" idx="23"/>
          </p:nvPr>
        </p:nvSpPr>
        <p:spPr>
          <a:xfrm>
            <a:off x="4452848" y="1608546"/>
            <a:ext cx="3291840" cy="445262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6"/>
          <p:cNvSpPr>
            <a:spLocks noGrp="1"/>
          </p:cNvSpPr>
          <p:nvPr>
            <p:ph sz="quarter" idx="24"/>
          </p:nvPr>
        </p:nvSpPr>
        <p:spPr>
          <a:xfrm>
            <a:off x="8059876" y="1605280"/>
            <a:ext cx="3291840" cy="445262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0E4C17A7-924B-4C69-9594-89B3BD16BAA6}"/>
              </a:ext>
            </a:extLst>
          </p:cNvPr>
          <p:cNvSpPr>
            <a:spLocks noGrp="1"/>
          </p:cNvSpPr>
          <p:nvPr>
            <p:ph type="dt" sz="half" idx="26"/>
          </p:nvPr>
        </p:nvSpPr>
        <p:spPr/>
        <p:txBody>
          <a:bodyPr/>
          <a:lstStyle/>
          <a:p>
            <a:endParaRPr lang="en-US" dirty="0"/>
          </a:p>
        </p:txBody>
      </p:sp>
      <p:sp>
        <p:nvSpPr>
          <p:cNvPr id="11" name="Footer Placeholder 10">
            <a:extLst>
              <a:ext uri="{FF2B5EF4-FFF2-40B4-BE49-F238E27FC236}">
                <a16:creationId xmlns:a16="http://schemas.microsoft.com/office/drawing/2014/main" id="{959B645D-905F-401D-B95D-A37C94CF96EF}"/>
              </a:ext>
            </a:extLst>
          </p:cNvPr>
          <p:cNvSpPr>
            <a:spLocks noGrp="1"/>
          </p:cNvSpPr>
          <p:nvPr>
            <p:ph type="ftr" sz="quarter" idx="27"/>
          </p:nvPr>
        </p:nvSpPr>
        <p:spPr/>
        <p:txBody>
          <a:bodyPr/>
          <a:lstStyle/>
          <a:p>
            <a:r>
              <a:rPr lang="en-US"/>
              <a:t>Great Western Advisory</a:t>
            </a:r>
            <a:endParaRPr lang="en-US" dirty="0"/>
          </a:p>
        </p:txBody>
      </p:sp>
      <p:sp>
        <p:nvSpPr>
          <p:cNvPr id="12" name="Slide Number Placeholder 11">
            <a:extLst>
              <a:ext uri="{FF2B5EF4-FFF2-40B4-BE49-F238E27FC236}">
                <a16:creationId xmlns:a16="http://schemas.microsoft.com/office/drawing/2014/main" id="{369ABE6A-A0BC-4E3C-A3D8-80533125FE2E}"/>
              </a:ext>
            </a:extLst>
          </p:cNvPr>
          <p:cNvSpPr>
            <a:spLocks noGrp="1"/>
          </p:cNvSpPr>
          <p:nvPr>
            <p:ph type="sldNum" sz="quarter" idx="28"/>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2475580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01012"/>
          </a:xfrm>
        </p:spPr>
        <p:txBody>
          <a:bodyPr/>
          <a:lstStyle/>
          <a:p>
            <a:r>
              <a:rPr lang="en-US"/>
              <a:t>Click to edit Master title style</a:t>
            </a:r>
          </a:p>
        </p:txBody>
      </p:sp>
      <p:sp>
        <p:nvSpPr>
          <p:cNvPr id="37" name="Text Placeholder 13"/>
          <p:cNvSpPr>
            <a:spLocks noGrp="1"/>
          </p:cNvSpPr>
          <p:nvPr>
            <p:ph type="body" sz="quarter" idx="30"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24" name="Text Placeholder 2"/>
          <p:cNvSpPr>
            <a:spLocks noGrp="1"/>
          </p:cNvSpPr>
          <p:nvPr>
            <p:ph type="body" idx="1"/>
          </p:nvPr>
        </p:nvSpPr>
        <p:spPr>
          <a:xfrm>
            <a:off x="842858" y="1610043"/>
            <a:ext cx="3291840" cy="365760"/>
          </a:xfrm>
          <a:prstGeom prst="rect">
            <a:avLst/>
          </a:prstGeom>
        </p:spPr>
        <p:txBody>
          <a:bodyPr anchor="b"/>
          <a:lstStyle>
            <a:lvl1pPr marL="0" indent="0">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Content Placeholder 6"/>
          <p:cNvSpPr>
            <a:spLocks noGrp="1"/>
          </p:cNvSpPr>
          <p:nvPr>
            <p:ph sz="quarter" idx="22"/>
          </p:nvPr>
        </p:nvSpPr>
        <p:spPr>
          <a:xfrm>
            <a:off x="845820" y="2060894"/>
            <a:ext cx="3291840" cy="3997006"/>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idx="26"/>
          </p:nvPr>
        </p:nvSpPr>
        <p:spPr>
          <a:xfrm>
            <a:off x="4447282" y="1610679"/>
            <a:ext cx="3291840" cy="365760"/>
          </a:xfrm>
          <a:prstGeom prst="rect">
            <a:avLst/>
          </a:prstGeom>
        </p:spPr>
        <p:txBody>
          <a:bodyPr anchor="b"/>
          <a:lstStyle>
            <a:lvl1pPr marL="0" indent="0">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6"/>
          <p:cNvSpPr>
            <a:spLocks noGrp="1"/>
          </p:cNvSpPr>
          <p:nvPr>
            <p:ph sz="quarter" idx="27"/>
          </p:nvPr>
        </p:nvSpPr>
        <p:spPr>
          <a:xfrm>
            <a:off x="4447282" y="2060894"/>
            <a:ext cx="3291840" cy="3997006"/>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idx="28"/>
          </p:nvPr>
        </p:nvSpPr>
        <p:spPr>
          <a:xfrm>
            <a:off x="8064194" y="1607820"/>
            <a:ext cx="3291840" cy="365760"/>
          </a:xfrm>
          <a:prstGeom prst="rect">
            <a:avLst/>
          </a:prstGeom>
        </p:spPr>
        <p:txBody>
          <a:bodyPr anchor="b"/>
          <a:lstStyle>
            <a:lvl1pPr marL="0" indent="0">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Content Placeholder 6"/>
          <p:cNvSpPr>
            <a:spLocks noGrp="1"/>
          </p:cNvSpPr>
          <p:nvPr>
            <p:ph sz="quarter" idx="29"/>
          </p:nvPr>
        </p:nvSpPr>
        <p:spPr>
          <a:xfrm>
            <a:off x="8059162" y="2060894"/>
            <a:ext cx="3291840" cy="3997006"/>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5AE1CAB3-3DF8-4592-BF4C-45AE4FB33829}"/>
              </a:ext>
            </a:extLst>
          </p:cNvPr>
          <p:cNvSpPr>
            <a:spLocks noGrp="1"/>
          </p:cNvSpPr>
          <p:nvPr>
            <p:ph type="dt" sz="half" idx="31"/>
          </p:nvPr>
        </p:nvSpPr>
        <p:spPr/>
        <p:txBody>
          <a:bodyPr/>
          <a:lstStyle/>
          <a:p>
            <a:endParaRPr lang="en-US" dirty="0"/>
          </a:p>
        </p:txBody>
      </p:sp>
      <p:sp>
        <p:nvSpPr>
          <p:cNvPr id="7" name="Footer Placeholder 6">
            <a:extLst>
              <a:ext uri="{FF2B5EF4-FFF2-40B4-BE49-F238E27FC236}">
                <a16:creationId xmlns:a16="http://schemas.microsoft.com/office/drawing/2014/main" id="{F397D563-8ADF-4A5B-ABB7-C9F406E5D275}"/>
              </a:ext>
            </a:extLst>
          </p:cNvPr>
          <p:cNvSpPr>
            <a:spLocks noGrp="1"/>
          </p:cNvSpPr>
          <p:nvPr>
            <p:ph type="ftr" sz="quarter" idx="32"/>
          </p:nvPr>
        </p:nvSpPr>
        <p:spPr/>
        <p:txBody>
          <a:bodyPr/>
          <a:lstStyle/>
          <a:p>
            <a:r>
              <a:rPr lang="en-US"/>
              <a:t>Great Western Advisory</a:t>
            </a:r>
            <a:endParaRPr lang="en-US" dirty="0"/>
          </a:p>
        </p:txBody>
      </p:sp>
      <p:sp>
        <p:nvSpPr>
          <p:cNvPr id="11" name="Slide Number Placeholder 10">
            <a:extLst>
              <a:ext uri="{FF2B5EF4-FFF2-40B4-BE49-F238E27FC236}">
                <a16:creationId xmlns:a16="http://schemas.microsoft.com/office/drawing/2014/main" id="{2A856438-BFFD-42B9-9EC8-93F9EE5BF836}"/>
              </a:ext>
            </a:extLst>
          </p:cNvPr>
          <p:cNvSpPr>
            <a:spLocks noGrp="1"/>
          </p:cNvSpPr>
          <p:nvPr>
            <p:ph type="sldNum" sz="quarter" idx="33"/>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302405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ree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01011"/>
          </a:xfrm>
        </p:spPr>
        <p:txBody>
          <a:bodyPr/>
          <a:lstStyle/>
          <a:p>
            <a:r>
              <a:rPr lang="en-US"/>
              <a:t>Click to edit Master title style</a:t>
            </a:r>
          </a:p>
        </p:txBody>
      </p:sp>
      <p:sp>
        <p:nvSpPr>
          <p:cNvPr id="27"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23" name="Picture Placeholder 2"/>
          <p:cNvSpPr>
            <a:spLocks noGrp="1"/>
          </p:cNvSpPr>
          <p:nvPr>
            <p:ph type="pic" idx="15"/>
          </p:nvPr>
        </p:nvSpPr>
        <p:spPr>
          <a:xfrm>
            <a:off x="845821" y="1606792"/>
            <a:ext cx="3291839"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8" name="Content Placeholder 6"/>
          <p:cNvSpPr>
            <a:spLocks noGrp="1"/>
          </p:cNvSpPr>
          <p:nvPr>
            <p:ph sz="quarter" idx="26"/>
          </p:nvPr>
        </p:nvSpPr>
        <p:spPr>
          <a:xfrm>
            <a:off x="845820" y="3436620"/>
            <a:ext cx="3291840" cy="262128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
          <p:cNvSpPr>
            <a:spLocks noGrp="1"/>
          </p:cNvSpPr>
          <p:nvPr>
            <p:ph type="pic" idx="30"/>
          </p:nvPr>
        </p:nvSpPr>
        <p:spPr>
          <a:xfrm>
            <a:off x="4447282" y="1606792"/>
            <a:ext cx="3291839"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Content Placeholder 6"/>
          <p:cNvSpPr>
            <a:spLocks noGrp="1"/>
          </p:cNvSpPr>
          <p:nvPr>
            <p:ph sz="quarter" idx="27"/>
          </p:nvPr>
        </p:nvSpPr>
        <p:spPr>
          <a:xfrm>
            <a:off x="4447282" y="3436620"/>
            <a:ext cx="3291840" cy="262128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2"/>
          <p:cNvSpPr>
            <a:spLocks noGrp="1"/>
          </p:cNvSpPr>
          <p:nvPr>
            <p:ph type="pic" idx="31"/>
          </p:nvPr>
        </p:nvSpPr>
        <p:spPr>
          <a:xfrm>
            <a:off x="8058335" y="1606792"/>
            <a:ext cx="3291839"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Content Placeholder 6"/>
          <p:cNvSpPr>
            <a:spLocks noGrp="1"/>
          </p:cNvSpPr>
          <p:nvPr>
            <p:ph sz="quarter" idx="29"/>
          </p:nvPr>
        </p:nvSpPr>
        <p:spPr>
          <a:xfrm>
            <a:off x="8059162" y="3436620"/>
            <a:ext cx="3291840" cy="262128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6F98B86A-3074-449F-88E3-A997BCC7BF72}"/>
              </a:ext>
            </a:extLst>
          </p:cNvPr>
          <p:cNvSpPr>
            <a:spLocks noGrp="1"/>
          </p:cNvSpPr>
          <p:nvPr>
            <p:ph type="dt" sz="half" idx="32"/>
          </p:nvPr>
        </p:nvSpPr>
        <p:spPr/>
        <p:txBody>
          <a:bodyPr/>
          <a:lstStyle/>
          <a:p>
            <a:endParaRPr lang="en-US" dirty="0"/>
          </a:p>
        </p:txBody>
      </p:sp>
      <p:sp>
        <p:nvSpPr>
          <p:cNvPr id="7" name="Footer Placeholder 6">
            <a:extLst>
              <a:ext uri="{FF2B5EF4-FFF2-40B4-BE49-F238E27FC236}">
                <a16:creationId xmlns:a16="http://schemas.microsoft.com/office/drawing/2014/main" id="{B51855FC-72B6-4676-8A00-C26493411314}"/>
              </a:ext>
            </a:extLst>
          </p:cNvPr>
          <p:cNvSpPr>
            <a:spLocks noGrp="1"/>
          </p:cNvSpPr>
          <p:nvPr>
            <p:ph type="ftr" sz="quarter" idx="33"/>
          </p:nvPr>
        </p:nvSpPr>
        <p:spPr/>
        <p:txBody>
          <a:bodyPr/>
          <a:lstStyle/>
          <a:p>
            <a:r>
              <a:rPr lang="en-US"/>
              <a:t>Great Western Advisory</a:t>
            </a:r>
            <a:endParaRPr lang="en-US" dirty="0"/>
          </a:p>
        </p:txBody>
      </p:sp>
      <p:sp>
        <p:nvSpPr>
          <p:cNvPr id="11" name="Slide Number Placeholder 10">
            <a:extLst>
              <a:ext uri="{FF2B5EF4-FFF2-40B4-BE49-F238E27FC236}">
                <a16:creationId xmlns:a16="http://schemas.microsoft.com/office/drawing/2014/main" id="{AE9AD789-B36D-4D79-B64A-67CB26332F5D}"/>
              </a:ext>
            </a:extLst>
          </p:cNvPr>
          <p:cNvSpPr>
            <a:spLocks noGrp="1"/>
          </p:cNvSpPr>
          <p:nvPr>
            <p:ph type="sldNum" sz="quarter" idx="34"/>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757449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ur Picture">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7"/>
            <a:ext cx="10515600" cy="495113"/>
          </a:xfrm>
        </p:spPr>
        <p:txBody>
          <a:bodyPr/>
          <a:lstStyle/>
          <a:p>
            <a:r>
              <a:rPr lang="en-US"/>
              <a:t>Click to edit Master title style</a:t>
            </a:r>
          </a:p>
        </p:txBody>
      </p:sp>
      <p:sp>
        <p:nvSpPr>
          <p:cNvPr id="37"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9" name="Picture Placeholder 2"/>
          <p:cNvSpPr>
            <a:spLocks noGrp="1"/>
          </p:cNvSpPr>
          <p:nvPr>
            <p:ph type="pic" idx="15"/>
          </p:nvPr>
        </p:nvSpPr>
        <p:spPr>
          <a:xfrm>
            <a:off x="845821" y="1606792"/>
            <a:ext cx="237744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5" name="Content Placeholder 6"/>
          <p:cNvSpPr>
            <a:spLocks noGrp="1"/>
          </p:cNvSpPr>
          <p:nvPr>
            <p:ph sz="quarter" idx="26"/>
          </p:nvPr>
        </p:nvSpPr>
        <p:spPr>
          <a:xfrm>
            <a:off x="845820" y="3436620"/>
            <a:ext cx="2377440" cy="2611552"/>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37"/>
          </p:nvPr>
        </p:nvSpPr>
        <p:spPr>
          <a:xfrm>
            <a:off x="3554705" y="1607820"/>
            <a:ext cx="237744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34" name="Content Placeholder 6"/>
          <p:cNvSpPr>
            <a:spLocks noGrp="1"/>
          </p:cNvSpPr>
          <p:nvPr>
            <p:ph sz="quarter" idx="40"/>
          </p:nvPr>
        </p:nvSpPr>
        <p:spPr>
          <a:xfrm>
            <a:off x="3554705" y="3446348"/>
            <a:ext cx="2377440" cy="2611552"/>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2"/>
          <p:cNvSpPr>
            <a:spLocks noGrp="1"/>
          </p:cNvSpPr>
          <p:nvPr>
            <p:ph type="pic" idx="38"/>
          </p:nvPr>
        </p:nvSpPr>
        <p:spPr>
          <a:xfrm>
            <a:off x="6263589" y="1605893"/>
            <a:ext cx="237744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35" name="Content Placeholder 6"/>
          <p:cNvSpPr>
            <a:spLocks noGrp="1"/>
          </p:cNvSpPr>
          <p:nvPr>
            <p:ph sz="quarter" idx="41"/>
          </p:nvPr>
        </p:nvSpPr>
        <p:spPr>
          <a:xfrm>
            <a:off x="6263587" y="3439376"/>
            <a:ext cx="2377440" cy="2611552"/>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2"/>
          <p:cNvSpPr>
            <a:spLocks noGrp="1"/>
          </p:cNvSpPr>
          <p:nvPr>
            <p:ph type="pic" idx="39"/>
          </p:nvPr>
        </p:nvSpPr>
        <p:spPr>
          <a:xfrm>
            <a:off x="8972472" y="1616649"/>
            <a:ext cx="237744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36" name="Content Placeholder 6"/>
          <p:cNvSpPr>
            <a:spLocks noGrp="1"/>
          </p:cNvSpPr>
          <p:nvPr>
            <p:ph sz="quarter" idx="42"/>
          </p:nvPr>
        </p:nvSpPr>
        <p:spPr>
          <a:xfrm>
            <a:off x="8972472" y="3446348"/>
            <a:ext cx="2377440" cy="2611552"/>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DE5F4730-6CC2-46C9-9CB7-B690E8F0D8B7}"/>
              </a:ext>
            </a:extLst>
          </p:cNvPr>
          <p:cNvSpPr>
            <a:spLocks noGrp="1"/>
          </p:cNvSpPr>
          <p:nvPr>
            <p:ph type="dt" sz="half" idx="43"/>
          </p:nvPr>
        </p:nvSpPr>
        <p:spPr/>
        <p:txBody>
          <a:bodyPr/>
          <a:lstStyle/>
          <a:p>
            <a:endParaRPr lang="en-US" dirty="0"/>
          </a:p>
        </p:txBody>
      </p:sp>
      <p:sp>
        <p:nvSpPr>
          <p:cNvPr id="10" name="Footer Placeholder 9">
            <a:extLst>
              <a:ext uri="{FF2B5EF4-FFF2-40B4-BE49-F238E27FC236}">
                <a16:creationId xmlns:a16="http://schemas.microsoft.com/office/drawing/2014/main" id="{751C31FD-5207-4EC8-AEE4-435BB8D80729}"/>
              </a:ext>
            </a:extLst>
          </p:cNvPr>
          <p:cNvSpPr>
            <a:spLocks noGrp="1"/>
          </p:cNvSpPr>
          <p:nvPr>
            <p:ph type="ftr" sz="quarter" idx="44"/>
          </p:nvPr>
        </p:nvSpPr>
        <p:spPr/>
        <p:txBody>
          <a:bodyPr/>
          <a:lstStyle/>
          <a:p>
            <a:r>
              <a:rPr lang="en-US"/>
              <a:t>Great Western Advisory</a:t>
            </a:r>
            <a:endParaRPr lang="en-US" dirty="0"/>
          </a:p>
        </p:txBody>
      </p:sp>
      <p:sp>
        <p:nvSpPr>
          <p:cNvPr id="11" name="Slide Number Placeholder 10">
            <a:extLst>
              <a:ext uri="{FF2B5EF4-FFF2-40B4-BE49-F238E27FC236}">
                <a16:creationId xmlns:a16="http://schemas.microsoft.com/office/drawing/2014/main" id="{040F79A6-AC0C-4F75-ACD1-C8787DF30876}"/>
              </a:ext>
            </a:extLst>
          </p:cNvPr>
          <p:cNvSpPr>
            <a:spLocks noGrp="1"/>
          </p:cNvSpPr>
          <p:nvPr>
            <p:ph type="sldNum" sz="quarter" idx="45"/>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292771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E6E1-6C1F-2A86-8233-92C0A656AA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198A7-4DF4-6E1F-7FA8-737FD6467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AB391-8B3B-56B4-B995-75B7FB890D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AE8C1E-D24A-2052-6F12-46051B0E8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E3C708-EAB1-9D52-AD8F-AF6F578A3B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C82803-10A4-7B41-38EF-474259D2369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054F016-9550-56CC-2A8E-04FE17B8E32F}"/>
              </a:ext>
            </a:extLst>
          </p:cNvPr>
          <p:cNvSpPr>
            <a:spLocks noGrp="1"/>
          </p:cNvSpPr>
          <p:nvPr>
            <p:ph type="ftr" sz="quarter" idx="11"/>
          </p:nvPr>
        </p:nvSpPr>
        <p:spPr/>
        <p:txBody>
          <a:bodyPr/>
          <a:lstStyle/>
          <a:p>
            <a:r>
              <a:rPr lang="en-US"/>
              <a:t>Great Western Advisory</a:t>
            </a:r>
          </a:p>
        </p:txBody>
      </p:sp>
      <p:sp>
        <p:nvSpPr>
          <p:cNvPr id="9" name="Slide Number Placeholder 8">
            <a:extLst>
              <a:ext uri="{FF2B5EF4-FFF2-40B4-BE49-F238E27FC236}">
                <a16:creationId xmlns:a16="http://schemas.microsoft.com/office/drawing/2014/main" id="{FD50C1E8-986E-C41E-5E0E-74ACE55F4C9C}"/>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3029707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ive Picture">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7"/>
            <a:ext cx="10515600" cy="495113"/>
          </a:xfrm>
        </p:spPr>
        <p:txBody>
          <a:bodyPr/>
          <a:lstStyle/>
          <a:p>
            <a:r>
              <a:rPr lang="en-US" dirty="0"/>
              <a:t>Click to edit Master title style</a:t>
            </a:r>
          </a:p>
        </p:txBody>
      </p:sp>
      <p:sp>
        <p:nvSpPr>
          <p:cNvPr id="18"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9" name="Picture Placeholder 2"/>
          <p:cNvSpPr>
            <a:spLocks noGrp="1"/>
          </p:cNvSpPr>
          <p:nvPr>
            <p:ph type="pic" idx="15"/>
          </p:nvPr>
        </p:nvSpPr>
        <p:spPr>
          <a:xfrm>
            <a:off x="845821" y="1616520"/>
            <a:ext cx="182880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5" name="Content Placeholder 6"/>
          <p:cNvSpPr>
            <a:spLocks noGrp="1"/>
          </p:cNvSpPr>
          <p:nvPr>
            <p:ph sz="quarter" idx="26"/>
          </p:nvPr>
        </p:nvSpPr>
        <p:spPr>
          <a:xfrm>
            <a:off x="845820" y="3446348"/>
            <a:ext cx="1828800" cy="2613309"/>
          </a:xfrm>
        </p:spPr>
        <p:txBody>
          <a:bodyPr/>
          <a:lstStyle>
            <a:lvl1pPr marL="182880" indent="-182880">
              <a:defRPr sz="1600">
                <a:solidFill>
                  <a:srgbClr val="404040"/>
                </a:solidFill>
              </a:defRPr>
            </a:lvl1pPr>
            <a:lvl2pPr marL="365760" indent="-182880">
              <a:defRPr sz="1600">
                <a:solidFill>
                  <a:srgbClr val="404040"/>
                </a:solidFill>
              </a:defRPr>
            </a:lvl2pPr>
            <a:lvl3pPr marL="548640" indent="-182880">
              <a:defRPr sz="1400">
                <a:solidFill>
                  <a:srgbClr val="404040"/>
                </a:solidFill>
              </a:defRPr>
            </a:lvl3pPr>
            <a:lvl4pPr marL="731520" indent="-182880">
              <a:defRPr sz="1200">
                <a:solidFill>
                  <a:srgbClr val="404040"/>
                </a:solidFill>
              </a:defRPr>
            </a:lvl4pPr>
            <a:lvl5pPr marL="914400" indent="-182880">
              <a:defRPr sz="10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37"/>
          </p:nvPr>
        </p:nvSpPr>
        <p:spPr>
          <a:xfrm>
            <a:off x="3014884" y="1615621"/>
            <a:ext cx="182880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7" name="Content Placeholder 6"/>
          <p:cNvSpPr>
            <a:spLocks noGrp="1"/>
          </p:cNvSpPr>
          <p:nvPr>
            <p:ph sz="quarter" idx="44"/>
          </p:nvPr>
        </p:nvSpPr>
        <p:spPr>
          <a:xfrm>
            <a:off x="3011956" y="3444591"/>
            <a:ext cx="1828800" cy="2613309"/>
          </a:xfrm>
        </p:spPr>
        <p:txBody>
          <a:bodyPr/>
          <a:lstStyle>
            <a:lvl1pPr marL="182880" indent="-182880">
              <a:defRPr sz="1600">
                <a:solidFill>
                  <a:srgbClr val="404040"/>
                </a:solidFill>
              </a:defRPr>
            </a:lvl1pPr>
            <a:lvl2pPr marL="365760" indent="-182880">
              <a:defRPr sz="1600">
                <a:solidFill>
                  <a:srgbClr val="404040"/>
                </a:solidFill>
              </a:defRPr>
            </a:lvl2pPr>
            <a:lvl3pPr marL="548640" indent="-182880">
              <a:defRPr sz="1400">
                <a:solidFill>
                  <a:srgbClr val="404040"/>
                </a:solidFill>
              </a:defRPr>
            </a:lvl3pPr>
            <a:lvl4pPr marL="731520" indent="-182880">
              <a:defRPr sz="1200">
                <a:solidFill>
                  <a:srgbClr val="404040"/>
                </a:solidFill>
              </a:defRPr>
            </a:lvl4pPr>
            <a:lvl5pPr marL="914400" indent="-182880">
              <a:defRPr sz="10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2"/>
          <p:cNvSpPr>
            <a:spLocks noGrp="1"/>
          </p:cNvSpPr>
          <p:nvPr>
            <p:ph type="pic" idx="38"/>
          </p:nvPr>
        </p:nvSpPr>
        <p:spPr>
          <a:xfrm>
            <a:off x="5183947" y="1612083"/>
            <a:ext cx="182880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Content Placeholder 6"/>
          <p:cNvSpPr>
            <a:spLocks noGrp="1"/>
          </p:cNvSpPr>
          <p:nvPr>
            <p:ph sz="quarter" idx="45"/>
          </p:nvPr>
        </p:nvSpPr>
        <p:spPr>
          <a:xfrm>
            <a:off x="5183946" y="3444590"/>
            <a:ext cx="1828800" cy="2613309"/>
          </a:xfrm>
        </p:spPr>
        <p:txBody>
          <a:bodyPr/>
          <a:lstStyle>
            <a:lvl1pPr marL="182880" indent="-182880">
              <a:defRPr sz="1600">
                <a:solidFill>
                  <a:srgbClr val="404040"/>
                </a:solidFill>
              </a:defRPr>
            </a:lvl1pPr>
            <a:lvl2pPr marL="365760" indent="-182880">
              <a:defRPr sz="1600">
                <a:solidFill>
                  <a:srgbClr val="404040"/>
                </a:solidFill>
              </a:defRPr>
            </a:lvl2pPr>
            <a:lvl3pPr marL="548640" indent="-182880">
              <a:defRPr sz="1400">
                <a:solidFill>
                  <a:srgbClr val="404040"/>
                </a:solidFill>
              </a:defRPr>
            </a:lvl3pPr>
            <a:lvl4pPr marL="731520" indent="-182880">
              <a:defRPr sz="1200">
                <a:solidFill>
                  <a:srgbClr val="404040"/>
                </a:solidFill>
              </a:defRPr>
            </a:lvl4pPr>
            <a:lvl5pPr marL="914400" indent="-182880">
              <a:defRPr sz="10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2"/>
          <p:cNvSpPr>
            <a:spLocks noGrp="1"/>
          </p:cNvSpPr>
          <p:nvPr>
            <p:ph type="pic" idx="39"/>
          </p:nvPr>
        </p:nvSpPr>
        <p:spPr>
          <a:xfrm>
            <a:off x="7353010" y="1615621"/>
            <a:ext cx="182880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Content Placeholder 6"/>
          <p:cNvSpPr>
            <a:spLocks noGrp="1"/>
          </p:cNvSpPr>
          <p:nvPr>
            <p:ph sz="quarter" idx="46"/>
          </p:nvPr>
        </p:nvSpPr>
        <p:spPr>
          <a:xfrm>
            <a:off x="7353010" y="3444590"/>
            <a:ext cx="1828800" cy="2613309"/>
          </a:xfrm>
        </p:spPr>
        <p:txBody>
          <a:bodyPr/>
          <a:lstStyle>
            <a:lvl1pPr marL="182880" indent="-182880">
              <a:defRPr sz="1600">
                <a:solidFill>
                  <a:srgbClr val="404040"/>
                </a:solidFill>
              </a:defRPr>
            </a:lvl1pPr>
            <a:lvl2pPr marL="365760" indent="-182880">
              <a:defRPr sz="1600">
                <a:solidFill>
                  <a:srgbClr val="404040"/>
                </a:solidFill>
              </a:defRPr>
            </a:lvl2pPr>
            <a:lvl3pPr marL="548640" indent="-182880">
              <a:defRPr sz="1400">
                <a:solidFill>
                  <a:srgbClr val="404040"/>
                </a:solidFill>
              </a:defRPr>
            </a:lvl3pPr>
            <a:lvl4pPr marL="731520" indent="-182880">
              <a:defRPr sz="1200">
                <a:solidFill>
                  <a:srgbClr val="404040"/>
                </a:solidFill>
              </a:defRPr>
            </a:lvl4pPr>
            <a:lvl5pPr marL="914400" indent="-182880">
              <a:defRPr sz="10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
          <p:cNvSpPr>
            <a:spLocks noGrp="1"/>
          </p:cNvSpPr>
          <p:nvPr>
            <p:ph type="pic" idx="43"/>
          </p:nvPr>
        </p:nvSpPr>
        <p:spPr>
          <a:xfrm>
            <a:off x="9522074" y="1615621"/>
            <a:ext cx="1828800" cy="1706353"/>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6" name="Content Placeholder 6"/>
          <p:cNvSpPr>
            <a:spLocks noGrp="1"/>
          </p:cNvSpPr>
          <p:nvPr>
            <p:ph sz="quarter" idx="47"/>
          </p:nvPr>
        </p:nvSpPr>
        <p:spPr>
          <a:xfrm>
            <a:off x="9525000" y="3444590"/>
            <a:ext cx="1828800" cy="2613309"/>
          </a:xfrm>
        </p:spPr>
        <p:txBody>
          <a:bodyPr/>
          <a:lstStyle>
            <a:lvl1pPr marL="182880" indent="-182880">
              <a:defRPr sz="1600">
                <a:solidFill>
                  <a:srgbClr val="404040"/>
                </a:solidFill>
              </a:defRPr>
            </a:lvl1pPr>
            <a:lvl2pPr marL="365760" indent="-182880">
              <a:defRPr sz="1600">
                <a:solidFill>
                  <a:srgbClr val="404040"/>
                </a:solidFill>
              </a:defRPr>
            </a:lvl2pPr>
            <a:lvl3pPr marL="548640" indent="-182880">
              <a:defRPr sz="1400">
                <a:solidFill>
                  <a:srgbClr val="404040"/>
                </a:solidFill>
              </a:defRPr>
            </a:lvl3pPr>
            <a:lvl4pPr marL="731520" indent="-182880">
              <a:defRPr sz="1200">
                <a:solidFill>
                  <a:srgbClr val="404040"/>
                </a:solidFill>
              </a:defRPr>
            </a:lvl4pPr>
            <a:lvl5pPr marL="914400" indent="-182880">
              <a:defRPr sz="10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A3BBDE0F-A0B6-49FD-982E-D2FA6B504C3B}"/>
              </a:ext>
            </a:extLst>
          </p:cNvPr>
          <p:cNvSpPr>
            <a:spLocks noGrp="1"/>
          </p:cNvSpPr>
          <p:nvPr>
            <p:ph type="dt" sz="half" idx="48"/>
          </p:nvPr>
        </p:nvSpPr>
        <p:spPr/>
        <p:txBody>
          <a:bodyPr/>
          <a:lstStyle/>
          <a:p>
            <a:endParaRPr lang="en-US" dirty="0"/>
          </a:p>
        </p:txBody>
      </p:sp>
      <p:sp>
        <p:nvSpPr>
          <p:cNvPr id="10" name="Footer Placeholder 9">
            <a:extLst>
              <a:ext uri="{FF2B5EF4-FFF2-40B4-BE49-F238E27FC236}">
                <a16:creationId xmlns:a16="http://schemas.microsoft.com/office/drawing/2014/main" id="{8D56B25D-7189-4EA7-9FE8-E4379C0D1B25}"/>
              </a:ext>
            </a:extLst>
          </p:cNvPr>
          <p:cNvSpPr>
            <a:spLocks noGrp="1"/>
          </p:cNvSpPr>
          <p:nvPr>
            <p:ph type="ftr" sz="quarter" idx="49"/>
          </p:nvPr>
        </p:nvSpPr>
        <p:spPr/>
        <p:txBody>
          <a:bodyPr/>
          <a:lstStyle/>
          <a:p>
            <a:r>
              <a:rPr lang="en-US"/>
              <a:t>Great Western Advisory</a:t>
            </a:r>
            <a:endParaRPr lang="en-US" dirty="0"/>
          </a:p>
        </p:txBody>
      </p:sp>
      <p:sp>
        <p:nvSpPr>
          <p:cNvPr id="11" name="Slide Number Placeholder 10">
            <a:extLst>
              <a:ext uri="{FF2B5EF4-FFF2-40B4-BE49-F238E27FC236}">
                <a16:creationId xmlns:a16="http://schemas.microsoft.com/office/drawing/2014/main" id="{0F1BA566-CFA4-4698-ACB5-E005AC8B1903}"/>
              </a:ext>
            </a:extLst>
          </p:cNvPr>
          <p:cNvSpPr>
            <a:spLocks noGrp="1"/>
          </p:cNvSpPr>
          <p:nvPr>
            <p:ph type="sldNum" sz="quarter" idx="50"/>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3451599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01014"/>
          </a:xfrm>
        </p:spPr>
        <p:txBody>
          <a:bodyPr/>
          <a:lstStyle/>
          <a:p>
            <a:r>
              <a:rPr lang="en-US"/>
              <a:t>Click to edit Master title style</a:t>
            </a:r>
          </a:p>
        </p:txBody>
      </p:sp>
      <p:sp>
        <p:nvSpPr>
          <p:cNvPr id="12"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3" name="Date Placeholder 2">
            <a:extLst>
              <a:ext uri="{FF2B5EF4-FFF2-40B4-BE49-F238E27FC236}">
                <a16:creationId xmlns:a16="http://schemas.microsoft.com/office/drawing/2014/main" id="{B8A476E6-7A94-4FCC-AE52-FDB7489F352C}"/>
              </a:ext>
            </a:extLst>
          </p:cNvPr>
          <p:cNvSpPr>
            <a:spLocks noGrp="1"/>
          </p:cNvSpPr>
          <p:nvPr>
            <p:ph type="dt" sz="half" idx="19"/>
          </p:nvPr>
        </p:nvSpPr>
        <p:spPr/>
        <p:txBody>
          <a:bodyPr/>
          <a:lstStyle/>
          <a:p>
            <a:endParaRPr lang="en-US" dirty="0"/>
          </a:p>
        </p:txBody>
      </p:sp>
      <p:sp>
        <p:nvSpPr>
          <p:cNvPr id="4" name="Footer Placeholder 3">
            <a:extLst>
              <a:ext uri="{FF2B5EF4-FFF2-40B4-BE49-F238E27FC236}">
                <a16:creationId xmlns:a16="http://schemas.microsoft.com/office/drawing/2014/main" id="{41DDC0AA-A387-49D6-A4DC-E32DB379AED4}"/>
              </a:ext>
            </a:extLst>
          </p:cNvPr>
          <p:cNvSpPr>
            <a:spLocks noGrp="1"/>
          </p:cNvSpPr>
          <p:nvPr>
            <p:ph type="ftr" sz="quarter" idx="20"/>
          </p:nvPr>
        </p:nvSpPr>
        <p:spPr/>
        <p:txBody>
          <a:bodyPr/>
          <a:lstStyle/>
          <a:p>
            <a:r>
              <a:rPr lang="en-US"/>
              <a:t>Great Western Advisory</a:t>
            </a:r>
            <a:endParaRPr lang="en-US" dirty="0"/>
          </a:p>
        </p:txBody>
      </p:sp>
      <p:sp>
        <p:nvSpPr>
          <p:cNvPr id="5" name="Slide Number Placeholder 4">
            <a:extLst>
              <a:ext uri="{FF2B5EF4-FFF2-40B4-BE49-F238E27FC236}">
                <a16:creationId xmlns:a16="http://schemas.microsoft.com/office/drawing/2014/main" id="{F851C8AC-98A3-4D5D-98C3-2DA8E44F82F9}"/>
              </a:ext>
            </a:extLst>
          </p:cNvPr>
          <p:cNvSpPr>
            <a:spLocks noGrp="1"/>
          </p:cNvSpPr>
          <p:nvPr>
            <p:ph type="sldNum" sz="quarter" idx="21"/>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642153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Quote with Caption">
    <p:spTree>
      <p:nvGrpSpPr>
        <p:cNvPr id="1" name=""/>
        <p:cNvGrpSpPr/>
        <p:nvPr/>
      </p:nvGrpSpPr>
      <p:grpSpPr>
        <a:xfrm>
          <a:off x="0" y="0"/>
          <a:ext cx="0" cy="0"/>
          <a:chOff x="0" y="0"/>
          <a:chExt cx="0" cy="0"/>
        </a:xfrm>
      </p:grpSpPr>
      <p:sp>
        <p:nvSpPr>
          <p:cNvPr id="18" name="Title 1"/>
          <p:cNvSpPr>
            <a:spLocks noGrp="1"/>
          </p:cNvSpPr>
          <p:nvPr>
            <p:ph type="title"/>
          </p:nvPr>
        </p:nvSpPr>
        <p:spPr>
          <a:xfrm>
            <a:off x="1574801" y="1447800"/>
            <a:ext cx="7999315" cy="2323374"/>
          </a:xfrm>
          <a:prstGeom prst="rect">
            <a:avLst/>
          </a:prstGeom>
        </p:spPr>
        <p:txBody>
          <a:bodyPr anchor="ctr"/>
          <a:lstStyle>
            <a:lvl1pPr>
              <a:defRPr sz="4800" b="1">
                <a:solidFill>
                  <a:schemeClr val="tx1">
                    <a:lumMod val="75000"/>
                    <a:lumOff val="25000"/>
                  </a:schemeClr>
                </a:solidFill>
              </a:defRPr>
            </a:lvl1pPr>
          </a:lstStyle>
          <a:p>
            <a:r>
              <a:rPr lang="en-US" dirty="0"/>
              <a:t>Click to edit Master title style</a:t>
            </a:r>
          </a:p>
        </p:txBody>
      </p:sp>
      <p:sp>
        <p:nvSpPr>
          <p:cNvPr id="19" name="Text Placeholder 3"/>
          <p:cNvSpPr>
            <a:spLocks noGrp="1"/>
          </p:cNvSpPr>
          <p:nvPr>
            <p:ph type="body" sz="half" idx="14"/>
          </p:nvPr>
        </p:nvSpPr>
        <p:spPr>
          <a:xfrm>
            <a:off x="1930400" y="3771174"/>
            <a:ext cx="7279649" cy="342174"/>
          </a:xfrm>
          <a:prstGeom prst="rect">
            <a:avLst/>
          </a:prstGeom>
        </p:spPr>
        <p:txBody>
          <a:bodyPr vert="horz" lIns="91440" tIns="45720" rIns="91440" bIns="45720" rtlCol="0" anchor="t">
            <a:normAutofit/>
          </a:bodyPr>
          <a:lstStyle>
            <a:lvl1pPr marL="0" indent="0">
              <a:buNone/>
              <a:defRPr lang="en-US" sz="1400" b="0" i="0" kern="1200" cap="small" dirty="0">
                <a:solidFill>
                  <a:srgbClr val="898989"/>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20" name="Text Placeholder 3"/>
          <p:cNvSpPr>
            <a:spLocks noGrp="1"/>
          </p:cNvSpPr>
          <p:nvPr>
            <p:ph type="body" sz="half" idx="2"/>
          </p:nvPr>
        </p:nvSpPr>
        <p:spPr>
          <a:xfrm>
            <a:off x="1154954" y="4350657"/>
            <a:ext cx="8825659" cy="16764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1" name="TextBox 20"/>
          <p:cNvSpPr txBox="1"/>
          <p:nvPr userDrawn="1"/>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0081B3"/>
                </a:solidFill>
              </a:rPr>
              <a:t>“</a:t>
            </a:r>
          </a:p>
        </p:txBody>
      </p:sp>
      <p:sp>
        <p:nvSpPr>
          <p:cNvPr id="22" name="TextBox 21"/>
          <p:cNvSpPr txBox="1"/>
          <p:nvPr userDrawn="1"/>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0081B3"/>
                </a:solidFill>
              </a:rPr>
              <a:t>”</a:t>
            </a:r>
          </a:p>
        </p:txBody>
      </p:sp>
      <p:sp>
        <p:nvSpPr>
          <p:cNvPr id="3" name="Date Placeholder 2">
            <a:extLst>
              <a:ext uri="{FF2B5EF4-FFF2-40B4-BE49-F238E27FC236}">
                <a16:creationId xmlns:a16="http://schemas.microsoft.com/office/drawing/2014/main" id="{3BE2BA22-A868-4014-B759-0539AE791893}"/>
              </a:ext>
            </a:extLst>
          </p:cNvPr>
          <p:cNvSpPr>
            <a:spLocks noGrp="1"/>
          </p:cNvSpPr>
          <p:nvPr>
            <p:ph type="dt" sz="half" idx="15"/>
          </p:nvPr>
        </p:nvSpPr>
        <p:spPr/>
        <p:txBody>
          <a:bodyPr/>
          <a:lstStyle/>
          <a:p>
            <a:endParaRPr lang="en-US" dirty="0"/>
          </a:p>
        </p:txBody>
      </p:sp>
      <p:sp>
        <p:nvSpPr>
          <p:cNvPr id="6" name="Footer Placeholder 5">
            <a:extLst>
              <a:ext uri="{FF2B5EF4-FFF2-40B4-BE49-F238E27FC236}">
                <a16:creationId xmlns:a16="http://schemas.microsoft.com/office/drawing/2014/main" id="{D68AF528-FB46-44F1-B0F4-881C9C42D64C}"/>
              </a:ext>
            </a:extLst>
          </p:cNvPr>
          <p:cNvSpPr>
            <a:spLocks noGrp="1"/>
          </p:cNvSpPr>
          <p:nvPr>
            <p:ph type="ftr" sz="quarter" idx="16"/>
          </p:nvPr>
        </p:nvSpPr>
        <p:spPr/>
        <p:txBody>
          <a:bodyPr/>
          <a:lstStyle/>
          <a:p>
            <a:r>
              <a:rPr lang="en-US"/>
              <a:t>Great Western Advisory</a:t>
            </a:r>
            <a:endParaRPr lang="en-US" dirty="0"/>
          </a:p>
        </p:txBody>
      </p:sp>
      <p:sp>
        <p:nvSpPr>
          <p:cNvPr id="7" name="Slide Number Placeholder 6">
            <a:extLst>
              <a:ext uri="{FF2B5EF4-FFF2-40B4-BE49-F238E27FC236}">
                <a16:creationId xmlns:a16="http://schemas.microsoft.com/office/drawing/2014/main" id="{7F0BD8BB-1D34-4CEB-BC68-3046AAE66FA2}"/>
              </a:ext>
            </a:extLst>
          </p:cNvPr>
          <p:cNvSpPr>
            <a:spLocks noGrp="1"/>
          </p:cNvSpPr>
          <p:nvPr>
            <p:ph type="sldNum" sz="quarter" idx="17"/>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3224957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ANCY 2-Col Photo Spa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01014"/>
          </a:xfrm>
        </p:spPr>
        <p:txBody>
          <a:bodyPr/>
          <a:lstStyle/>
          <a:p>
            <a:r>
              <a:rPr lang="en-US" dirty="0"/>
              <a:t>Click to edit Master title style</a:t>
            </a:r>
          </a:p>
        </p:txBody>
      </p:sp>
      <p:sp>
        <p:nvSpPr>
          <p:cNvPr id="15" name="Text Placeholder 13"/>
          <p:cNvSpPr>
            <a:spLocks noGrp="1"/>
          </p:cNvSpPr>
          <p:nvPr>
            <p:ph type="body" sz="quarter" idx="18" hasCustomPrompt="1"/>
          </p:nvPr>
        </p:nvSpPr>
        <p:spPr>
          <a:xfrm>
            <a:off x="838200" y="886823"/>
            <a:ext cx="10515600" cy="335048"/>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7" name="Picture Placeholder 6"/>
          <p:cNvSpPr>
            <a:spLocks noGrp="1"/>
          </p:cNvSpPr>
          <p:nvPr>
            <p:ph type="pic" sz="quarter" idx="13"/>
          </p:nvPr>
        </p:nvSpPr>
        <p:spPr>
          <a:xfrm>
            <a:off x="849923" y="1614244"/>
            <a:ext cx="10515600" cy="1900237"/>
          </a:xfrm>
        </p:spPr>
        <p:txBody>
          <a:bodyPr/>
          <a:lstStyle>
            <a:lvl1pPr marL="0" indent="0">
              <a:buNone/>
              <a:defRPr/>
            </a:lvl1pPr>
          </a:lstStyle>
          <a:p>
            <a:endParaRPr lang="en-US" dirty="0"/>
          </a:p>
        </p:txBody>
      </p:sp>
      <p:sp>
        <p:nvSpPr>
          <p:cNvPr id="10" name="Text Placeholder 9"/>
          <p:cNvSpPr>
            <a:spLocks noGrp="1"/>
          </p:cNvSpPr>
          <p:nvPr>
            <p:ph type="body" sz="quarter" idx="14"/>
          </p:nvPr>
        </p:nvSpPr>
        <p:spPr>
          <a:xfrm>
            <a:off x="849924" y="3765550"/>
            <a:ext cx="5029200" cy="2292350"/>
          </a:xfrm>
        </p:spPr>
        <p:txBody>
          <a:bodyPr>
            <a:noAutofit/>
          </a:bodyPr>
          <a:lstStyle>
            <a:lvl1pPr marL="0" indent="0" algn="just">
              <a:buNone/>
              <a:defRPr sz="14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9"/>
          <p:cNvSpPr>
            <a:spLocks noGrp="1"/>
          </p:cNvSpPr>
          <p:nvPr>
            <p:ph type="body" sz="quarter" idx="15"/>
          </p:nvPr>
        </p:nvSpPr>
        <p:spPr>
          <a:xfrm>
            <a:off x="6329772" y="3765550"/>
            <a:ext cx="5024717" cy="2292350"/>
          </a:xfrm>
        </p:spPr>
        <p:txBody>
          <a:bodyPr>
            <a:noAutofit/>
          </a:bodyPr>
          <a:lstStyle>
            <a:lvl1pPr marL="0" indent="0" algn="just">
              <a:buNone/>
              <a:defRPr sz="14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Date Placeholder 5">
            <a:extLst>
              <a:ext uri="{FF2B5EF4-FFF2-40B4-BE49-F238E27FC236}">
                <a16:creationId xmlns:a16="http://schemas.microsoft.com/office/drawing/2014/main" id="{F98B1A61-DA72-4E6F-8FEF-3D31C18BAD84}"/>
              </a:ext>
            </a:extLst>
          </p:cNvPr>
          <p:cNvSpPr>
            <a:spLocks noGrp="1"/>
          </p:cNvSpPr>
          <p:nvPr>
            <p:ph type="dt" sz="half" idx="19"/>
          </p:nvPr>
        </p:nvSpPr>
        <p:spPr/>
        <p:txBody>
          <a:bodyPr/>
          <a:lstStyle/>
          <a:p>
            <a:endParaRPr lang="en-US" dirty="0"/>
          </a:p>
        </p:txBody>
      </p:sp>
      <p:sp>
        <p:nvSpPr>
          <p:cNvPr id="8" name="Footer Placeholder 7">
            <a:extLst>
              <a:ext uri="{FF2B5EF4-FFF2-40B4-BE49-F238E27FC236}">
                <a16:creationId xmlns:a16="http://schemas.microsoft.com/office/drawing/2014/main" id="{B9930C87-BE80-4786-B690-95111D5C6DFD}"/>
              </a:ext>
            </a:extLst>
          </p:cNvPr>
          <p:cNvSpPr>
            <a:spLocks noGrp="1"/>
          </p:cNvSpPr>
          <p:nvPr>
            <p:ph type="ftr" sz="quarter" idx="20"/>
          </p:nvPr>
        </p:nvSpPr>
        <p:spPr/>
        <p:txBody>
          <a:bodyPr/>
          <a:lstStyle/>
          <a:p>
            <a:r>
              <a:rPr lang="en-US"/>
              <a:t>Great Western Advisory</a:t>
            </a:r>
            <a:endParaRPr lang="en-US" dirty="0"/>
          </a:p>
        </p:txBody>
      </p:sp>
      <p:sp>
        <p:nvSpPr>
          <p:cNvPr id="9" name="Slide Number Placeholder 8">
            <a:extLst>
              <a:ext uri="{FF2B5EF4-FFF2-40B4-BE49-F238E27FC236}">
                <a16:creationId xmlns:a16="http://schemas.microsoft.com/office/drawing/2014/main" id="{F794F25C-840B-4A70-8A0E-33B234DEB7F2}"/>
              </a:ext>
            </a:extLst>
          </p:cNvPr>
          <p:cNvSpPr>
            <a:spLocks noGrp="1"/>
          </p:cNvSpPr>
          <p:nvPr>
            <p:ph type="sldNum" sz="quarter" idx="21"/>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2958556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ANCY Focus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35073"/>
          </a:xfrm>
        </p:spPr>
        <p:txBody>
          <a:bodyPr/>
          <a:lstStyle>
            <a:lvl1pPr algn="ctr">
              <a:defRPr sz="8000" b="1">
                <a:solidFill>
                  <a:schemeClr val="bg1"/>
                </a:solidFill>
              </a:defRPr>
            </a:lvl1pPr>
          </a:lstStyle>
          <a:p>
            <a:r>
              <a:rPr lang="en-US" dirty="0"/>
              <a:t>Click to edit Master title style</a:t>
            </a:r>
          </a:p>
        </p:txBody>
      </p:sp>
      <p:sp>
        <p:nvSpPr>
          <p:cNvPr id="12" name="Picture Placeholder 6"/>
          <p:cNvSpPr>
            <a:spLocks noGrp="1"/>
          </p:cNvSpPr>
          <p:nvPr>
            <p:ph type="pic" sz="quarter" idx="13"/>
          </p:nvPr>
        </p:nvSpPr>
        <p:spPr>
          <a:xfrm>
            <a:off x="849923" y="365126"/>
            <a:ext cx="10515600" cy="2335212"/>
          </a:xfrm>
        </p:spPr>
        <p:txBody>
          <a:bodyPr/>
          <a:lstStyle>
            <a:lvl1pPr marL="0" indent="0">
              <a:buNone/>
              <a:defRPr/>
            </a:lvl1pPr>
          </a:lstStyle>
          <a:p>
            <a:endParaRPr lang="en-US" dirty="0"/>
          </a:p>
        </p:txBody>
      </p:sp>
      <p:sp>
        <p:nvSpPr>
          <p:cNvPr id="13" name="Content Placeholder 10"/>
          <p:cNvSpPr>
            <a:spLocks noGrp="1"/>
          </p:cNvSpPr>
          <p:nvPr>
            <p:ph sz="quarter" idx="16"/>
          </p:nvPr>
        </p:nvSpPr>
        <p:spPr>
          <a:xfrm>
            <a:off x="858177" y="3449845"/>
            <a:ext cx="5120640" cy="262041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7"/>
          </p:nvPr>
        </p:nvSpPr>
        <p:spPr>
          <a:xfrm>
            <a:off x="6235700" y="3449701"/>
            <a:ext cx="5120640" cy="2620548"/>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89DDCAFA-A352-4AB7-9501-C52FC64F1914}"/>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BB1C5CC5-5CC2-4857-9885-C8FE249BF18C}"/>
              </a:ext>
            </a:extLst>
          </p:cNvPr>
          <p:cNvSpPr>
            <a:spLocks noGrp="1"/>
          </p:cNvSpPr>
          <p:nvPr>
            <p:ph type="ftr" sz="quarter" idx="19"/>
          </p:nvPr>
        </p:nvSpPr>
        <p:spPr/>
        <p:txBody>
          <a:bodyPr/>
          <a:lstStyle/>
          <a:p>
            <a:r>
              <a:rPr lang="en-US"/>
              <a:t>Great Western Advisory</a:t>
            </a:r>
            <a:endParaRPr lang="en-US" dirty="0"/>
          </a:p>
        </p:txBody>
      </p:sp>
      <p:sp>
        <p:nvSpPr>
          <p:cNvPr id="8" name="Slide Number Placeholder 7">
            <a:extLst>
              <a:ext uri="{FF2B5EF4-FFF2-40B4-BE49-F238E27FC236}">
                <a16:creationId xmlns:a16="http://schemas.microsoft.com/office/drawing/2014/main" id="{9B73E88D-0B23-4610-8144-880BEC597CB2}"/>
              </a:ext>
            </a:extLst>
          </p:cNvPr>
          <p:cNvSpPr>
            <a:spLocks noGrp="1"/>
          </p:cNvSpPr>
          <p:nvPr>
            <p:ph type="sldNum" sz="quarter" idx="20"/>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216849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ANCY_Two Photos Two Boxes">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AAD5E39E-959A-46B8-AB86-4D5B0660C415}"/>
              </a:ext>
            </a:extLst>
          </p:cNvPr>
          <p:cNvSpPr>
            <a:spLocks noGrp="1"/>
          </p:cNvSpPr>
          <p:nvPr>
            <p:ph type="pic" idx="17"/>
          </p:nvPr>
        </p:nvSpPr>
        <p:spPr>
          <a:xfrm>
            <a:off x="0" y="0"/>
            <a:ext cx="6015990" cy="4340461"/>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1" name="Picture Placeholder 2">
            <a:extLst>
              <a:ext uri="{FF2B5EF4-FFF2-40B4-BE49-F238E27FC236}">
                <a16:creationId xmlns:a16="http://schemas.microsoft.com/office/drawing/2014/main" id="{4DACDC82-9685-41BE-9E2E-1C1FA2298AB1}"/>
              </a:ext>
            </a:extLst>
          </p:cNvPr>
          <p:cNvSpPr>
            <a:spLocks noGrp="1"/>
          </p:cNvSpPr>
          <p:nvPr>
            <p:ph type="pic" idx="18"/>
          </p:nvPr>
        </p:nvSpPr>
        <p:spPr>
          <a:xfrm>
            <a:off x="6176010" y="2517539"/>
            <a:ext cx="6015990" cy="4340461"/>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2" name="Content Placeholder 10">
            <a:extLst>
              <a:ext uri="{FF2B5EF4-FFF2-40B4-BE49-F238E27FC236}">
                <a16:creationId xmlns:a16="http://schemas.microsoft.com/office/drawing/2014/main" id="{BDFADA09-83CA-4CD5-BDDC-899547B0FE35}"/>
              </a:ext>
            </a:extLst>
          </p:cNvPr>
          <p:cNvSpPr>
            <a:spLocks noGrp="1"/>
          </p:cNvSpPr>
          <p:nvPr>
            <p:ph sz="quarter" idx="16" hasCustomPrompt="1"/>
          </p:nvPr>
        </p:nvSpPr>
        <p:spPr>
          <a:xfrm>
            <a:off x="0" y="4435475"/>
            <a:ext cx="6035040" cy="2422525"/>
          </a:xfrm>
        </p:spPr>
        <p:txBody>
          <a:bodyPr vert="horz" lIns="182880" tIns="182880" rIns="182880" bIns="18288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a:extLst>
              <a:ext uri="{FF2B5EF4-FFF2-40B4-BE49-F238E27FC236}">
                <a16:creationId xmlns:a16="http://schemas.microsoft.com/office/drawing/2014/main" id="{51DE028A-A1E3-486E-ABAC-04EBBC0AAD78}"/>
              </a:ext>
            </a:extLst>
          </p:cNvPr>
          <p:cNvSpPr>
            <a:spLocks noGrp="1"/>
          </p:cNvSpPr>
          <p:nvPr>
            <p:ph sz="quarter" idx="19" hasCustomPrompt="1"/>
          </p:nvPr>
        </p:nvSpPr>
        <p:spPr>
          <a:xfrm>
            <a:off x="6156960" y="0"/>
            <a:ext cx="6035040" cy="2422525"/>
          </a:xfrm>
        </p:spPr>
        <p:txBody>
          <a:bodyPr vert="horz" lIns="182880" tIns="182880" rIns="182880" bIns="18288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D65523AA-3D8D-4B70-B23D-ACE2EDC5BC25}"/>
              </a:ext>
            </a:extLst>
          </p:cNvPr>
          <p:cNvGrpSpPr/>
          <p:nvPr userDrawn="1"/>
        </p:nvGrpSpPr>
        <p:grpSpPr>
          <a:xfrm>
            <a:off x="-7404100" y="0"/>
            <a:ext cx="7197343" cy="6848068"/>
            <a:chOff x="-7404100" y="0"/>
            <a:chExt cx="7197343" cy="6848068"/>
          </a:xfrm>
        </p:grpSpPr>
        <p:grpSp>
          <p:nvGrpSpPr>
            <p:cNvPr id="7" name="Styles">
              <a:extLst>
                <a:ext uri="{FF2B5EF4-FFF2-40B4-BE49-F238E27FC236}">
                  <a16:creationId xmlns:a16="http://schemas.microsoft.com/office/drawing/2014/main" id="{CD31EDF9-6D53-411B-8B88-13FE9FE30C8F}"/>
                </a:ext>
              </a:extLst>
            </p:cNvPr>
            <p:cNvGrpSpPr/>
            <p:nvPr userDrawn="1"/>
          </p:nvGrpSpPr>
          <p:grpSpPr>
            <a:xfrm>
              <a:off x="-7404100" y="0"/>
              <a:ext cx="7197343" cy="6848068"/>
              <a:chOff x="-7404100" y="0"/>
              <a:chExt cx="7197343" cy="6848068"/>
            </a:xfrm>
          </p:grpSpPr>
          <p:sp>
            <p:nvSpPr>
              <p:cNvPr id="9" name="Rectangle 8">
                <a:extLst>
                  <a:ext uri="{FF2B5EF4-FFF2-40B4-BE49-F238E27FC236}">
                    <a16:creationId xmlns:a16="http://schemas.microsoft.com/office/drawing/2014/main" id="{D0C753B8-D177-48B6-BE2E-44DDD37E8A45}"/>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14" name="Rectangle 13">
                <a:extLst>
                  <a:ext uri="{FF2B5EF4-FFF2-40B4-BE49-F238E27FC236}">
                    <a16:creationId xmlns:a16="http://schemas.microsoft.com/office/drawing/2014/main" id="{7F865702-8427-4D1E-BDDA-821BA9B18E0F}"/>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15" name="Rectangle 14">
                <a:extLst>
                  <a:ext uri="{FF2B5EF4-FFF2-40B4-BE49-F238E27FC236}">
                    <a16:creationId xmlns:a16="http://schemas.microsoft.com/office/drawing/2014/main" id="{5950FCDB-244F-4443-AE24-BB46F0410160}"/>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16" name="Rectangle 15">
                <a:extLst>
                  <a:ext uri="{FF2B5EF4-FFF2-40B4-BE49-F238E27FC236}">
                    <a16:creationId xmlns:a16="http://schemas.microsoft.com/office/drawing/2014/main" id="{3FEEF373-EA2C-401E-B73B-32E4C6224103}"/>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17" name="Rectangle 16">
                <a:extLst>
                  <a:ext uri="{FF2B5EF4-FFF2-40B4-BE49-F238E27FC236}">
                    <a16:creationId xmlns:a16="http://schemas.microsoft.com/office/drawing/2014/main" id="{B9B6444A-D234-45C8-9DAD-CA4A2B4F9E24}"/>
                  </a:ext>
                </a:extLst>
              </p:cNvPr>
              <p:cNvSpPr/>
              <p:nvPr userDrawn="1"/>
            </p:nvSpPr>
            <p:spPr>
              <a:xfrm>
                <a:off x="-2304789" y="4737058"/>
                <a:ext cx="2050146" cy="640080"/>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85, 104</a:t>
                </a:r>
              </a:p>
            </p:txBody>
          </p:sp>
          <p:sp>
            <p:nvSpPr>
              <p:cNvPr id="18" name="Rectangle 17">
                <a:extLst>
                  <a:ext uri="{FF2B5EF4-FFF2-40B4-BE49-F238E27FC236}">
                    <a16:creationId xmlns:a16="http://schemas.microsoft.com/office/drawing/2014/main" id="{E9C1DB06-B9C0-4A55-AF68-98341CACEFFE}"/>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19" name="Rectangle 18">
                <a:extLst>
                  <a:ext uri="{FF2B5EF4-FFF2-40B4-BE49-F238E27FC236}">
                    <a16:creationId xmlns:a16="http://schemas.microsoft.com/office/drawing/2014/main" id="{7CD95870-CB86-438A-B4FD-0B170FEF2DAE}"/>
                  </a:ext>
                </a:extLst>
              </p:cNvPr>
              <p:cNvSpPr/>
              <p:nvPr userDrawn="1"/>
            </p:nvSpPr>
            <p:spPr>
              <a:xfrm>
                <a:off x="-2304789" y="4008792"/>
                <a:ext cx="2050146" cy="640080"/>
              </a:xfrm>
              <a:prstGeom prst="rect">
                <a:avLst/>
              </a:prstGeom>
              <a:solidFill>
                <a:srgbClr val="54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84, 148, 150</a:t>
                </a:r>
              </a:p>
            </p:txBody>
          </p:sp>
          <p:sp>
            <p:nvSpPr>
              <p:cNvPr id="20" name="Rectangle 19">
                <a:extLst>
                  <a:ext uri="{FF2B5EF4-FFF2-40B4-BE49-F238E27FC236}">
                    <a16:creationId xmlns:a16="http://schemas.microsoft.com/office/drawing/2014/main" id="{724E63CF-ED88-44BB-B743-3735944F79DD}"/>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sp>
            <p:nvSpPr>
              <p:cNvPr id="21" name="TextBox 20">
                <a:extLst>
                  <a:ext uri="{FF2B5EF4-FFF2-40B4-BE49-F238E27FC236}">
                    <a16:creationId xmlns:a16="http://schemas.microsoft.com/office/drawing/2014/main" id="{F25CFCE3-D9F7-410A-8DB9-A68C22D7D648}"/>
                  </a:ext>
                </a:extLst>
              </p:cNvPr>
              <p:cNvSpPr txBox="1"/>
              <p:nvPr userDrawn="1"/>
            </p:nvSpPr>
            <p:spPr>
              <a:xfrm>
                <a:off x="-4618299" y="2156256"/>
                <a:ext cx="1875099" cy="523220"/>
              </a:xfrm>
              <a:prstGeom prst="rect">
                <a:avLst/>
              </a:prstGeom>
            </p:spPr>
            <p:txBody>
              <a:bodyPr wrap="square" rtlCol="0">
                <a:spAutoFit/>
              </a:bodyPr>
              <a:lstStyle/>
              <a:p>
                <a:pPr marL="0" indent="0" algn="ctr">
                  <a:buNone/>
                </a:pPr>
                <a:r>
                  <a:rPr lang="en-US" sz="1400" b="1" dirty="0">
                    <a:solidFill>
                      <a:schemeClr val="bg1">
                        <a:lumMod val="50000"/>
                      </a:schemeClr>
                    </a:solidFill>
                  </a:rPr>
                  <a:t>127, 17, 127 = 50%</a:t>
                </a:r>
              </a:p>
              <a:p>
                <a:pPr marL="0" indent="0" algn="ctr">
                  <a:buNone/>
                </a:pPr>
                <a:r>
                  <a:rPr lang="en-US" sz="1400" b="1" dirty="0">
                    <a:solidFill>
                      <a:schemeClr val="tx1">
                        <a:lumMod val="75000"/>
                        <a:lumOff val="25000"/>
                      </a:schemeClr>
                    </a:solidFill>
                  </a:rPr>
                  <a:t>64, 64, 64 = 75%</a:t>
                </a:r>
              </a:p>
            </p:txBody>
          </p:sp>
          <p:sp>
            <p:nvSpPr>
              <p:cNvPr id="22" name="Rectangle 21">
                <a:extLst>
                  <a:ext uri="{FF2B5EF4-FFF2-40B4-BE49-F238E27FC236}">
                    <a16:creationId xmlns:a16="http://schemas.microsoft.com/office/drawing/2014/main" id="{5774CAAF-DDCE-4E22-8BB2-0FC9DE02E62A}"/>
                  </a:ext>
                </a:extLst>
              </p:cNvPr>
              <p:cNvSpPr/>
              <p:nvPr userDrawn="1"/>
            </p:nvSpPr>
            <p:spPr>
              <a:xfrm>
                <a:off x="-7404100" y="0"/>
                <a:ext cx="7197343" cy="39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003D6B"/>
                    </a:solidFill>
                    <a:latin typeface="+mj-lt"/>
                    <a:cs typeface="Arial" panose="020B0604020202020204" pitchFamily="34" charset="0"/>
                  </a:rPr>
                  <a:t>Myriad Pro Title – 36, Dark Blue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49496"/>
                    </a:solidFill>
                    <a:latin typeface="+mj-lt"/>
                    <a:cs typeface="Arial" panose="020B0604020202020204" pitchFamily="34" charset="0"/>
                  </a:rPr>
                  <a:t>(Optional)</a:t>
                </a:r>
                <a:r>
                  <a:rPr lang="en-US" sz="1400" baseline="0" dirty="0">
                    <a:solidFill>
                      <a:srgbClr val="549496"/>
                    </a:solidFill>
                    <a:latin typeface="+mj-lt"/>
                    <a:cs typeface="Arial" panose="020B0604020202020204" pitchFamily="34" charset="0"/>
                  </a:rPr>
                  <a:t> </a:t>
                </a:r>
                <a:r>
                  <a:rPr lang="en-US" sz="1400" dirty="0">
                    <a:solidFill>
                      <a:srgbClr val="549496"/>
                    </a:solidFill>
                    <a:latin typeface="+mj-lt"/>
                    <a:cs typeface="Arial" panose="020B0604020202020204" pitchFamily="34" charset="0"/>
                  </a:rPr>
                  <a:t>Teal Accent, RGB: 84, 148, 150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mj-lt"/>
                    <a:cs typeface="Arial" panose="020B0604020202020204" pitchFamily="34" charset="0"/>
                  </a:rPr>
                  <a:t>Myriad Pro</a:t>
                </a:r>
                <a:r>
                  <a:rPr lang="en-US" sz="1800" baseline="0" dirty="0">
                    <a:solidFill>
                      <a:schemeClr val="bg1">
                        <a:lumMod val="50000"/>
                      </a:schemeClr>
                    </a:solidFill>
                    <a:latin typeface="+mj-lt"/>
                    <a:cs typeface="Arial" panose="020B0604020202020204" pitchFamily="34" charset="0"/>
                  </a:rPr>
                  <a:t> Subtitle – 18, RGB: 127, 127, 127</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404040"/>
                    </a:solidFill>
                    <a:latin typeface="+mj-lt"/>
                    <a:cs typeface="Arial" panose="020B0604020202020204" pitchFamily="34" charset="0"/>
                  </a:rPr>
                  <a:t>Text: </a:t>
                </a:r>
                <a:r>
                  <a:rPr lang="en-US" sz="1800" baseline="0" dirty="0">
                    <a:solidFill>
                      <a:srgbClr val="404040"/>
                    </a:solidFill>
                    <a:cs typeface="Arial" panose="020B0604020202020204" pitchFamily="34" charset="0"/>
                  </a:rPr>
                  <a:t>RGB: 64, 64, 64 </a:t>
                </a:r>
                <a:endParaRPr lang="en-US" sz="1050" dirty="0">
                  <a:solidFill>
                    <a:srgbClr val="404040"/>
                  </a:solidFill>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75000"/>
                        <a:lumOff val="25000"/>
                      </a:schemeClr>
                    </a:solidFill>
                    <a:cs typeface="Arial" panose="020B0604020202020204" pitchFamily="34" charset="0"/>
                  </a:rPr>
                  <a:t>Calibri– 26 Level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cs typeface="Arial" panose="020B0604020202020204" pitchFamily="34" charset="0"/>
                  </a:rPr>
                  <a:t>Calibri – 24 Level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cs typeface="Arial" panose="020B0604020202020204" pitchFamily="34" charset="0"/>
                  </a:rPr>
                  <a:t>Calibri – 22 Level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cs typeface="Arial" panose="020B0604020202020204" pitchFamily="34" charset="0"/>
                  </a:rPr>
                  <a:t>Calibri – 20 level 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Calibri – 18 Level 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Note: 3, 4, and 5-column text boxes use smaller text: </a:t>
                </a:r>
                <a:br>
                  <a:rPr lang="en-US" sz="1800" dirty="0">
                    <a:solidFill>
                      <a:schemeClr val="tx1">
                        <a:lumMod val="75000"/>
                        <a:lumOff val="25000"/>
                      </a:schemeClr>
                    </a:solidFill>
                    <a:cs typeface="Arial" panose="020B0604020202020204" pitchFamily="34" charset="0"/>
                  </a:rPr>
                </a:br>
                <a:r>
                  <a:rPr lang="en-US" sz="1800" dirty="0">
                    <a:solidFill>
                      <a:schemeClr val="tx1">
                        <a:lumMod val="75000"/>
                        <a:lumOff val="25000"/>
                      </a:schemeClr>
                    </a:solidFill>
                    <a:cs typeface="Arial" panose="020B0604020202020204" pitchFamily="34" charset="0"/>
                  </a:rPr>
                  <a:t>18, 18, 16, 14, 12</a:t>
                </a:r>
              </a:p>
            </p:txBody>
          </p:sp>
        </p:grpSp>
        <p:sp>
          <p:nvSpPr>
            <p:cNvPr id="8" name="TextBox 7">
              <a:extLst>
                <a:ext uri="{FF2B5EF4-FFF2-40B4-BE49-F238E27FC236}">
                  <a16:creationId xmlns:a16="http://schemas.microsoft.com/office/drawing/2014/main" id="{1AC99C25-237A-49D6-AF05-60BC81EA6087}"/>
                </a:ext>
              </a:extLst>
            </p:cNvPr>
            <p:cNvSpPr txBox="1"/>
            <p:nvPr userDrawn="1"/>
          </p:nvSpPr>
          <p:spPr>
            <a:xfrm>
              <a:off x="-6151924" y="1430701"/>
              <a:ext cx="1723736" cy="861774"/>
            </a:xfrm>
            <a:prstGeom prst="rect">
              <a:avLst/>
            </a:prstGeom>
          </p:spPr>
          <p:txBody>
            <a:bodyPr wrap="square" lIns="0" tIns="0" rIns="0" bIns="0" rtlCol="0">
              <a:spAutoFit/>
            </a:bodyPr>
            <a:lstStyle/>
            <a:p>
              <a:pPr marL="0" indent="0">
                <a:buNone/>
              </a:pPr>
              <a:r>
                <a:rPr lang="en-US" sz="1400" b="1" dirty="0">
                  <a:solidFill>
                    <a:srgbClr val="C00000"/>
                  </a:solidFill>
                </a:rPr>
                <a:t>To delete this sidebar text, open the Master slide/layouts and delete there.</a:t>
              </a:r>
            </a:p>
          </p:txBody>
        </p:sp>
      </p:grpSp>
    </p:spTree>
    <p:extLst>
      <p:ext uri="{BB962C8B-B14F-4D97-AF65-F5344CB8AC3E}">
        <p14:creationId xmlns:p14="http://schemas.microsoft.com/office/powerpoint/2010/main" val="2467342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ANCY Three Photos">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94AFA1-6DB0-427F-B9D5-C776902832AF}"/>
              </a:ext>
            </a:extLst>
          </p:cNvPr>
          <p:cNvSpPr>
            <a:spLocks noGrp="1"/>
          </p:cNvSpPr>
          <p:nvPr>
            <p:ph type="pic" idx="15"/>
          </p:nvPr>
        </p:nvSpPr>
        <p:spPr>
          <a:xfrm>
            <a:off x="8168641" y="-9093"/>
            <a:ext cx="4023359" cy="4745737"/>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0" name="Picture Placeholder 2">
            <a:extLst>
              <a:ext uri="{FF2B5EF4-FFF2-40B4-BE49-F238E27FC236}">
                <a16:creationId xmlns:a16="http://schemas.microsoft.com/office/drawing/2014/main" id="{92BE8938-7B96-4F01-AECC-C6574450C56F}"/>
              </a:ext>
            </a:extLst>
          </p:cNvPr>
          <p:cNvSpPr>
            <a:spLocks noGrp="1"/>
          </p:cNvSpPr>
          <p:nvPr>
            <p:ph type="pic" idx="16"/>
          </p:nvPr>
        </p:nvSpPr>
        <p:spPr>
          <a:xfrm>
            <a:off x="4084320" y="-9093"/>
            <a:ext cx="4023359" cy="4745737"/>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1" name="Picture Placeholder 2">
            <a:extLst>
              <a:ext uri="{FF2B5EF4-FFF2-40B4-BE49-F238E27FC236}">
                <a16:creationId xmlns:a16="http://schemas.microsoft.com/office/drawing/2014/main" id="{93944AA1-7343-4380-9336-CE08045A2753}"/>
              </a:ext>
            </a:extLst>
          </p:cNvPr>
          <p:cNvSpPr>
            <a:spLocks noGrp="1"/>
          </p:cNvSpPr>
          <p:nvPr>
            <p:ph type="pic" idx="17"/>
          </p:nvPr>
        </p:nvSpPr>
        <p:spPr>
          <a:xfrm>
            <a:off x="0" y="-9093"/>
            <a:ext cx="4023359" cy="4745737"/>
          </a:xfrm>
          <a:prstGeom prst="rect">
            <a:avLst/>
          </a:prstGeom>
          <a:effectLst/>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5" name="&quot;&quot;">
            <a:extLst>
              <a:ext uri="{FF2B5EF4-FFF2-40B4-BE49-F238E27FC236}">
                <a16:creationId xmlns:a16="http://schemas.microsoft.com/office/drawing/2014/main" id="{DEBCE64B-4412-46D9-97AE-C90836CD1386}"/>
              </a:ext>
            </a:extLst>
          </p:cNvPr>
          <p:cNvSpPr/>
          <p:nvPr userDrawn="1"/>
        </p:nvSpPr>
        <p:spPr>
          <a:xfrm>
            <a:off x="-1" y="4775256"/>
            <a:ext cx="12192000" cy="2057400"/>
          </a:xfrm>
          <a:prstGeom prst="rect">
            <a:avLst/>
          </a:prstGeom>
          <a:solidFill>
            <a:srgbClr val="003D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2">
            <a:extLst>
              <a:ext uri="{FF2B5EF4-FFF2-40B4-BE49-F238E27FC236}">
                <a16:creationId xmlns:a16="http://schemas.microsoft.com/office/drawing/2014/main" id="{4C2E1ACA-5732-46D1-A5CE-AC280764FE35}"/>
              </a:ext>
            </a:extLst>
          </p:cNvPr>
          <p:cNvSpPr>
            <a:spLocks noGrp="1"/>
          </p:cNvSpPr>
          <p:nvPr>
            <p:ph type="title"/>
          </p:nvPr>
        </p:nvSpPr>
        <p:spPr>
          <a:xfrm>
            <a:off x="838199" y="5165727"/>
            <a:ext cx="10515600" cy="892173"/>
          </a:xfrm>
        </p:spPr>
        <p:txBody>
          <a:bodyPr/>
          <a:lstStyle>
            <a:lvl1pPr algn="ctr">
              <a:defRPr>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FEC95EDC-3ACC-4897-A845-154DD84B7FA0}"/>
              </a:ext>
            </a:extLst>
          </p:cNvPr>
          <p:cNvGrpSpPr/>
          <p:nvPr userDrawn="1"/>
        </p:nvGrpSpPr>
        <p:grpSpPr>
          <a:xfrm>
            <a:off x="-7404100" y="0"/>
            <a:ext cx="7197343" cy="6848068"/>
            <a:chOff x="-7404100" y="0"/>
            <a:chExt cx="7197343" cy="6848068"/>
          </a:xfrm>
        </p:grpSpPr>
        <p:grpSp>
          <p:nvGrpSpPr>
            <p:cNvPr id="8" name="Styles">
              <a:extLst>
                <a:ext uri="{FF2B5EF4-FFF2-40B4-BE49-F238E27FC236}">
                  <a16:creationId xmlns:a16="http://schemas.microsoft.com/office/drawing/2014/main" id="{F1C08869-476B-4893-8E79-0F0294685BB3}"/>
                </a:ext>
              </a:extLst>
            </p:cNvPr>
            <p:cNvGrpSpPr/>
            <p:nvPr userDrawn="1"/>
          </p:nvGrpSpPr>
          <p:grpSpPr>
            <a:xfrm>
              <a:off x="-7404100" y="0"/>
              <a:ext cx="7197343" cy="6848068"/>
              <a:chOff x="-7404100" y="0"/>
              <a:chExt cx="7197343" cy="6848068"/>
            </a:xfrm>
          </p:grpSpPr>
          <p:sp>
            <p:nvSpPr>
              <p:cNvPr id="13" name="Rectangle 12">
                <a:extLst>
                  <a:ext uri="{FF2B5EF4-FFF2-40B4-BE49-F238E27FC236}">
                    <a16:creationId xmlns:a16="http://schemas.microsoft.com/office/drawing/2014/main" id="{61413EC9-B4E2-45EA-AB6B-FD580F7819BB}"/>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14" name="Rectangle 13">
                <a:extLst>
                  <a:ext uri="{FF2B5EF4-FFF2-40B4-BE49-F238E27FC236}">
                    <a16:creationId xmlns:a16="http://schemas.microsoft.com/office/drawing/2014/main" id="{CDAF5A44-F823-4AE7-AF68-755A9793A1B6}"/>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16" name="Rectangle 15">
                <a:extLst>
                  <a:ext uri="{FF2B5EF4-FFF2-40B4-BE49-F238E27FC236}">
                    <a16:creationId xmlns:a16="http://schemas.microsoft.com/office/drawing/2014/main" id="{69BDAA60-07B8-42FF-9F46-F87FD7E01851}"/>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17" name="Rectangle 16">
                <a:extLst>
                  <a:ext uri="{FF2B5EF4-FFF2-40B4-BE49-F238E27FC236}">
                    <a16:creationId xmlns:a16="http://schemas.microsoft.com/office/drawing/2014/main" id="{256F0243-E3F6-44CA-AB7C-3725794A5563}"/>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18" name="Rectangle 17">
                <a:extLst>
                  <a:ext uri="{FF2B5EF4-FFF2-40B4-BE49-F238E27FC236}">
                    <a16:creationId xmlns:a16="http://schemas.microsoft.com/office/drawing/2014/main" id="{CA170C4E-D794-4BAE-89E8-BCD7F9F0EFC5}"/>
                  </a:ext>
                </a:extLst>
              </p:cNvPr>
              <p:cNvSpPr/>
              <p:nvPr userDrawn="1"/>
            </p:nvSpPr>
            <p:spPr>
              <a:xfrm>
                <a:off x="-2304789" y="4737058"/>
                <a:ext cx="2050146" cy="640080"/>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85, 104</a:t>
                </a:r>
              </a:p>
            </p:txBody>
          </p:sp>
          <p:sp>
            <p:nvSpPr>
              <p:cNvPr id="19" name="Rectangle 18">
                <a:extLst>
                  <a:ext uri="{FF2B5EF4-FFF2-40B4-BE49-F238E27FC236}">
                    <a16:creationId xmlns:a16="http://schemas.microsoft.com/office/drawing/2014/main" id="{165953AF-3EA5-42B9-8BA2-6A5FF1F0DA57}"/>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20" name="Rectangle 19">
                <a:extLst>
                  <a:ext uri="{FF2B5EF4-FFF2-40B4-BE49-F238E27FC236}">
                    <a16:creationId xmlns:a16="http://schemas.microsoft.com/office/drawing/2014/main" id="{C09A72F5-4F66-4A17-A27F-3D848EC8B2DE}"/>
                  </a:ext>
                </a:extLst>
              </p:cNvPr>
              <p:cNvSpPr/>
              <p:nvPr userDrawn="1"/>
            </p:nvSpPr>
            <p:spPr>
              <a:xfrm>
                <a:off x="-2304789" y="4008792"/>
                <a:ext cx="2050146" cy="640080"/>
              </a:xfrm>
              <a:prstGeom prst="rect">
                <a:avLst/>
              </a:prstGeom>
              <a:solidFill>
                <a:srgbClr val="54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84, 148, 150</a:t>
                </a:r>
              </a:p>
            </p:txBody>
          </p:sp>
          <p:sp>
            <p:nvSpPr>
              <p:cNvPr id="21" name="Rectangle 20">
                <a:extLst>
                  <a:ext uri="{FF2B5EF4-FFF2-40B4-BE49-F238E27FC236}">
                    <a16:creationId xmlns:a16="http://schemas.microsoft.com/office/drawing/2014/main" id="{E454E29A-4E48-471C-BB39-BE8A98D2E1FD}"/>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sp>
            <p:nvSpPr>
              <p:cNvPr id="22" name="TextBox 21">
                <a:extLst>
                  <a:ext uri="{FF2B5EF4-FFF2-40B4-BE49-F238E27FC236}">
                    <a16:creationId xmlns:a16="http://schemas.microsoft.com/office/drawing/2014/main" id="{9452C40F-92C1-482F-BDB5-A2DEB66C2974}"/>
                  </a:ext>
                </a:extLst>
              </p:cNvPr>
              <p:cNvSpPr txBox="1"/>
              <p:nvPr userDrawn="1"/>
            </p:nvSpPr>
            <p:spPr>
              <a:xfrm>
                <a:off x="-4618299" y="2156256"/>
                <a:ext cx="1875099" cy="523220"/>
              </a:xfrm>
              <a:prstGeom prst="rect">
                <a:avLst/>
              </a:prstGeom>
            </p:spPr>
            <p:txBody>
              <a:bodyPr wrap="square" rtlCol="0">
                <a:spAutoFit/>
              </a:bodyPr>
              <a:lstStyle/>
              <a:p>
                <a:pPr marL="0" indent="0" algn="ctr">
                  <a:buNone/>
                </a:pPr>
                <a:r>
                  <a:rPr lang="en-US" sz="1400" b="1" dirty="0">
                    <a:solidFill>
                      <a:schemeClr val="bg1">
                        <a:lumMod val="50000"/>
                      </a:schemeClr>
                    </a:solidFill>
                  </a:rPr>
                  <a:t>127, 17, 127 = 50%</a:t>
                </a:r>
              </a:p>
              <a:p>
                <a:pPr marL="0" indent="0" algn="ctr">
                  <a:buNone/>
                </a:pPr>
                <a:r>
                  <a:rPr lang="en-US" sz="1400" b="1" dirty="0">
                    <a:solidFill>
                      <a:schemeClr val="tx1">
                        <a:lumMod val="75000"/>
                        <a:lumOff val="25000"/>
                      </a:schemeClr>
                    </a:solidFill>
                  </a:rPr>
                  <a:t>64, 64, 64 = 75%</a:t>
                </a:r>
              </a:p>
            </p:txBody>
          </p:sp>
          <p:sp>
            <p:nvSpPr>
              <p:cNvPr id="23" name="Rectangle 22">
                <a:extLst>
                  <a:ext uri="{FF2B5EF4-FFF2-40B4-BE49-F238E27FC236}">
                    <a16:creationId xmlns:a16="http://schemas.microsoft.com/office/drawing/2014/main" id="{4135BDCA-AD4C-4937-B1AC-BD1A38292EAB}"/>
                  </a:ext>
                </a:extLst>
              </p:cNvPr>
              <p:cNvSpPr/>
              <p:nvPr userDrawn="1"/>
            </p:nvSpPr>
            <p:spPr>
              <a:xfrm>
                <a:off x="-7404100" y="0"/>
                <a:ext cx="7197343" cy="39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003D6B"/>
                    </a:solidFill>
                    <a:latin typeface="+mj-lt"/>
                    <a:cs typeface="Arial" panose="020B0604020202020204" pitchFamily="34" charset="0"/>
                  </a:rPr>
                  <a:t>Myriad Pro Title – 36, Dark Blue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49496"/>
                    </a:solidFill>
                    <a:latin typeface="+mj-lt"/>
                    <a:cs typeface="Arial" panose="020B0604020202020204" pitchFamily="34" charset="0"/>
                  </a:rPr>
                  <a:t>(Optional)</a:t>
                </a:r>
                <a:r>
                  <a:rPr lang="en-US" sz="1400" baseline="0" dirty="0">
                    <a:solidFill>
                      <a:srgbClr val="549496"/>
                    </a:solidFill>
                    <a:latin typeface="+mj-lt"/>
                    <a:cs typeface="Arial" panose="020B0604020202020204" pitchFamily="34" charset="0"/>
                  </a:rPr>
                  <a:t> </a:t>
                </a:r>
                <a:r>
                  <a:rPr lang="en-US" sz="1400" dirty="0">
                    <a:solidFill>
                      <a:srgbClr val="549496"/>
                    </a:solidFill>
                    <a:latin typeface="+mj-lt"/>
                    <a:cs typeface="Arial" panose="020B0604020202020204" pitchFamily="34" charset="0"/>
                  </a:rPr>
                  <a:t>Teal Accent, RGB: 84, 148, 150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mj-lt"/>
                    <a:cs typeface="Arial" panose="020B0604020202020204" pitchFamily="34" charset="0"/>
                  </a:rPr>
                  <a:t>Myriad Pro</a:t>
                </a:r>
                <a:r>
                  <a:rPr lang="en-US" sz="1800" baseline="0" dirty="0">
                    <a:solidFill>
                      <a:schemeClr val="bg1">
                        <a:lumMod val="50000"/>
                      </a:schemeClr>
                    </a:solidFill>
                    <a:latin typeface="+mj-lt"/>
                    <a:cs typeface="Arial" panose="020B0604020202020204" pitchFamily="34" charset="0"/>
                  </a:rPr>
                  <a:t> Subtitle – 18, RGB: 127, 127, 127</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404040"/>
                    </a:solidFill>
                    <a:latin typeface="+mj-lt"/>
                    <a:cs typeface="Arial" panose="020B0604020202020204" pitchFamily="34" charset="0"/>
                  </a:rPr>
                  <a:t>Text: </a:t>
                </a:r>
                <a:r>
                  <a:rPr lang="en-US" sz="1800" baseline="0" dirty="0">
                    <a:solidFill>
                      <a:srgbClr val="404040"/>
                    </a:solidFill>
                    <a:cs typeface="Arial" panose="020B0604020202020204" pitchFamily="34" charset="0"/>
                  </a:rPr>
                  <a:t>RGB: 64, 64, 64 </a:t>
                </a:r>
                <a:endParaRPr lang="en-US" sz="1050" dirty="0">
                  <a:solidFill>
                    <a:srgbClr val="404040"/>
                  </a:solidFill>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75000"/>
                        <a:lumOff val="25000"/>
                      </a:schemeClr>
                    </a:solidFill>
                    <a:cs typeface="Arial" panose="020B0604020202020204" pitchFamily="34" charset="0"/>
                  </a:rPr>
                  <a:t>Calibri– 26 Level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cs typeface="Arial" panose="020B0604020202020204" pitchFamily="34" charset="0"/>
                  </a:rPr>
                  <a:t>Calibri – 24 Level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cs typeface="Arial" panose="020B0604020202020204" pitchFamily="34" charset="0"/>
                  </a:rPr>
                  <a:t>Calibri – 22 Level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cs typeface="Arial" panose="020B0604020202020204" pitchFamily="34" charset="0"/>
                  </a:rPr>
                  <a:t>Calibri – 20 level 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Calibri – 18 Level 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Note: 3, 4, and 5-column text boxes use smaller text: </a:t>
                </a:r>
                <a:br>
                  <a:rPr lang="en-US" sz="1800" dirty="0">
                    <a:solidFill>
                      <a:schemeClr val="tx1">
                        <a:lumMod val="75000"/>
                        <a:lumOff val="25000"/>
                      </a:schemeClr>
                    </a:solidFill>
                    <a:cs typeface="Arial" panose="020B0604020202020204" pitchFamily="34" charset="0"/>
                  </a:rPr>
                </a:br>
                <a:r>
                  <a:rPr lang="en-US" sz="1800" dirty="0">
                    <a:solidFill>
                      <a:schemeClr val="tx1">
                        <a:lumMod val="75000"/>
                        <a:lumOff val="25000"/>
                      </a:schemeClr>
                    </a:solidFill>
                    <a:cs typeface="Arial" panose="020B0604020202020204" pitchFamily="34" charset="0"/>
                  </a:rPr>
                  <a:t>18, 18, 16, 14, 12</a:t>
                </a:r>
              </a:p>
            </p:txBody>
          </p:sp>
        </p:grpSp>
        <p:sp>
          <p:nvSpPr>
            <p:cNvPr id="12" name="TextBox 11">
              <a:extLst>
                <a:ext uri="{FF2B5EF4-FFF2-40B4-BE49-F238E27FC236}">
                  <a16:creationId xmlns:a16="http://schemas.microsoft.com/office/drawing/2014/main" id="{3B14B1A3-3524-4BF4-A2A1-CD65DD67D0D5}"/>
                </a:ext>
              </a:extLst>
            </p:cNvPr>
            <p:cNvSpPr txBox="1"/>
            <p:nvPr userDrawn="1"/>
          </p:nvSpPr>
          <p:spPr>
            <a:xfrm>
              <a:off x="-6151924" y="1430701"/>
              <a:ext cx="1723736" cy="861774"/>
            </a:xfrm>
            <a:prstGeom prst="rect">
              <a:avLst/>
            </a:prstGeom>
          </p:spPr>
          <p:txBody>
            <a:bodyPr wrap="square" lIns="0" tIns="0" rIns="0" bIns="0" rtlCol="0">
              <a:spAutoFit/>
            </a:bodyPr>
            <a:lstStyle/>
            <a:p>
              <a:pPr marL="0" indent="0">
                <a:buNone/>
              </a:pPr>
              <a:r>
                <a:rPr lang="en-US" sz="1400" b="1" dirty="0">
                  <a:solidFill>
                    <a:srgbClr val="C00000"/>
                  </a:solidFill>
                </a:rPr>
                <a:t>To delete this sidebar text, open the Master slide/layouts and delete there.</a:t>
              </a:r>
            </a:p>
          </p:txBody>
        </p:sp>
      </p:grpSp>
    </p:spTree>
    <p:extLst>
      <p:ext uri="{BB962C8B-B14F-4D97-AF65-F5344CB8AC3E}">
        <p14:creationId xmlns:p14="http://schemas.microsoft.com/office/powerpoint/2010/main" val="403185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ANCY Photo and Call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lvl1pPr marL="0" indent="0">
              <a:buNone/>
              <a:defRPr/>
            </a:lvl1pPr>
          </a:lstStyle>
          <a:p>
            <a:endParaRPr lang="en-US" dirty="0"/>
          </a:p>
        </p:txBody>
      </p:sp>
      <p:sp>
        <p:nvSpPr>
          <p:cNvPr id="2" name="Title 1"/>
          <p:cNvSpPr>
            <a:spLocks noGrp="1"/>
          </p:cNvSpPr>
          <p:nvPr>
            <p:ph type="title"/>
          </p:nvPr>
        </p:nvSpPr>
        <p:spPr>
          <a:xfrm>
            <a:off x="7877684" y="1618480"/>
            <a:ext cx="3474720" cy="1329099"/>
          </a:xfrm>
        </p:spPr>
        <p:txBody>
          <a:bodyPr>
            <a:noAutofit/>
          </a:bodyPr>
          <a:lstStyle>
            <a:lvl1pPr>
              <a:defRPr sz="3600">
                <a:solidFill>
                  <a:schemeClr val="bg1"/>
                </a:solidFill>
              </a:defRPr>
            </a:lvl1pPr>
          </a:lstStyle>
          <a:p>
            <a:r>
              <a:rPr lang="en-US" dirty="0"/>
              <a:t>Click to edit Master title style</a:t>
            </a:r>
          </a:p>
        </p:txBody>
      </p:sp>
      <p:sp>
        <p:nvSpPr>
          <p:cNvPr id="10" name="Text Placeholder 9"/>
          <p:cNvSpPr>
            <a:spLocks noGrp="1"/>
          </p:cNvSpPr>
          <p:nvPr>
            <p:ph type="body" sz="quarter" idx="14"/>
          </p:nvPr>
        </p:nvSpPr>
        <p:spPr>
          <a:xfrm>
            <a:off x="7877684" y="3032760"/>
            <a:ext cx="3474720" cy="2933064"/>
          </a:xfrm>
        </p:spPr>
        <p:txBody>
          <a:bodyPr/>
          <a:lstStyle>
            <a:lvl1pPr marL="0" indent="0" algn="l">
              <a:spcAft>
                <a:spcPts val="12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3" name="Date Placeholder 2">
            <a:extLst>
              <a:ext uri="{FF2B5EF4-FFF2-40B4-BE49-F238E27FC236}">
                <a16:creationId xmlns:a16="http://schemas.microsoft.com/office/drawing/2014/main" id="{DD71295F-FEE0-4E24-8D43-7971E0E4EA83}"/>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332B815B-D03A-4C38-B678-27BC1C3C5E57}"/>
              </a:ext>
            </a:extLst>
          </p:cNvPr>
          <p:cNvSpPr>
            <a:spLocks noGrp="1"/>
          </p:cNvSpPr>
          <p:nvPr>
            <p:ph type="ftr" sz="quarter" idx="16"/>
          </p:nvPr>
        </p:nvSpPr>
        <p:spPr/>
        <p:txBody>
          <a:bodyPr/>
          <a:lstStyle/>
          <a:p>
            <a:r>
              <a:rPr lang="en-US"/>
              <a:t>Great Western Advisory</a:t>
            </a:r>
            <a:endParaRPr lang="en-US" dirty="0"/>
          </a:p>
        </p:txBody>
      </p:sp>
      <p:sp>
        <p:nvSpPr>
          <p:cNvPr id="5" name="Slide Number Placeholder 4">
            <a:extLst>
              <a:ext uri="{FF2B5EF4-FFF2-40B4-BE49-F238E27FC236}">
                <a16:creationId xmlns:a16="http://schemas.microsoft.com/office/drawing/2014/main" id="{CD8EC888-D05B-4635-8016-DC8148428754}"/>
              </a:ext>
            </a:extLst>
          </p:cNvPr>
          <p:cNvSpPr>
            <a:spLocks noGrp="1"/>
          </p:cNvSpPr>
          <p:nvPr>
            <p:ph type="sldNum" sz="quarter" idx="17"/>
          </p:nvPr>
        </p:nvSpPr>
        <p:spPr/>
        <p:txBody>
          <a:bodyPr/>
          <a:lstStyle/>
          <a:p>
            <a:fld id="{64910A95-6D3E-40F4-AD1F-88B55FDFA952}" type="slidenum">
              <a:rPr lang="en-US" smtClean="0"/>
              <a:pPr/>
              <a:t>‹#›</a:t>
            </a:fld>
            <a:endParaRPr lang="en-US" dirty="0"/>
          </a:p>
        </p:txBody>
      </p:sp>
      <p:grpSp>
        <p:nvGrpSpPr>
          <p:cNvPr id="8" name="Group 7">
            <a:extLst>
              <a:ext uri="{FF2B5EF4-FFF2-40B4-BE49-F238E27FC236}">
                <a16:creationId xmlns:a16="http://schemas.microsoft.com/office/drawing/2014/main" id="{CAB9FD07-0604-4BE5-9557-AA1E90C0667D}"/>
              </a:ext>
            </a:extLst>
          </p:cNvPr>
          <p:cNvGrpSpPr/>
          <p:nvPr userDrawn="1"/>
        </p:nvGrpSpPr>
        <p:grpSpPr>
          <a:xfrm>
            <a:off x="-7404100" y="0"/>
            <a:ext cx="7197343" cy="6848068"/>
            <a:chOff x="-7404100" y="0"/>
            <a:chExt cx="7197343" cy="6848068"/>
          </a:xfrm>
        </p:grpSpPr>
        <p:grpSp>
          <p:nvGrpSpPr>
            <p:cNvPr id="9" name="Styles">
              <a:extLst>
                <a:ext uri="{FF2B5EF4-FFF2-40B4-BE49-F238E27FC236}">
                  <a16:creationId xmlns:a16="http://schemas.microsoft.com/office/drawing/2014/main" id="{61F5AAB4-5E67-4F05-8F3F-67384669D036}"/>
                </a:ext>
              </a:extLst>
            </p:cNvPr>
            <p:cNvGrpSpPr/>
            <p:nvPr userDrawn="1"/>
          </p:nvGrpSpPr>
          <p:grpSpPr>
            <a:xfrm>
              <a:off x="-7404100" y="0"/>
              <a:ext cx="7197343" cy="6848068"/>
              <a:chOff x="-7404100" y="0"/>
              <a:chExt cx="7197343" cy="6848068"/>
            </a:xfrm>
          </p:grpSpPr>
          <p:sp>
            <p:nvSpPr>
              <p:cNvPr id="12" name="Rectangle 11">
                <a:extLst>
                  <a:ext uri="{FF2B5EF4-FFF2-40B4-BE49-F238E27FC236}">
                    <a16:creationId xmlns:a16="http://schemas.microsoft.com/office/drawing/2014/main" id="{2C0369EB-5408-4DCE-BE18-0E73A2C340F0}"/>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13" name="Rectangle 12">
                <a:extLst>
                  <a:ext uri="{FF2B5EF4-FFF2-40B4-BE49-F238E27FC236}">
                    <a16:creationId xmlns:a16="http://schemas.microsoft.com/office/drawing/2014/main" id="{EAFD4B59-4E57-4649-A2C4-702E45F78318}"/>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14" name="Rectangle 13">
                <a:extLst>
                  <a:ext uri="{FF2B5EF4-FFF2-40B4-BE49-F238E27FC236}">
                    <a16:creationId xmlns:a16="http://schemas.microsoft.com/office/drawing/2014/main" id="{84411D30-4B04-4D3C-B135-2605EE44CC3B}"/>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15" name="Rectangle 14">
                <a:extLst>
                  <a:ext uri="{FF2B5EF4-FFF2-40B4-BE49-F238E27FC236}">
                    <a16:creationId xmlns:a16="http://schemas.microsoft.com/office/drawing/2014/main" id="{8DF6426A-FE1A-4679-BE49-59F7EB9DD83F}"/>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16" name="Rectangle 15">
                <a:extLst>
                  <a:ext uri="{FF2B5EF4-FFF2-40B4-BE49-F238E27FC236}">
                    <a16:creationId xmlns:a16="http://schemas.microsoft.com/office/drawing/2014/main" id="{A17B246E-AD91-4F9F-BF99-F5BB56510400}"/>
                  </a:ext>
                </a:extLst>
              </p:cNvPr>
              <p:cNvSpPr/>
              <p:nvPr userDrawn="1"/>
            </p:nvSpPr>
            <p:spPr>
              <a:xfrm>
                <a:off x="-2304789" y="4737058"/>
                <a:ext cx="2050146" cy="640080"/>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85, 104</a:t>
                </a:r>
              </a:p>
            </p:txBody>
          </p:sp>
          <p:sp>
            <p:nvSpPr>
              <p:cNvPr id="17" name="Rectangle 16">
                <a:extLst>
                  <a:ext uri="{FF2B5EF4-FFF2-40B4-BE49-F238E27FC236}">
                    <a16:creationId xmlns:a16="http://schemas.microsoft.com/office/drawing/2014/main" id="{C6711A46-734B-4C5D-91F4-4801F2FEC3A8}"/>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18" name="Rectangle 17">
                <a:extLst>
                  <a:ext uri="{FF2B5EF4-FFF2-40B4-BE49-F238E27FC236}">
                    <a16:creationId xmlns:a16="http://schemas.microsoft.com/office/drawing/2014/main" id="{28DBDEC4-5650-4142-B313-D3456E121EA2}"/>
                  </a:ext>
                </a:extLst>
              </p:cNvPr>
              <p:cNvSpPr/>
              <p:nvPr userDrawn="1"/>
            </p:nvSpPr>
            <p:spPr>
              <a:xfrm>
                <a:off x="-2304789" y="4008792"/>
                <a:ext cx="2050146" cy="640080"/>
              </a:xfrm>
              <a:prstGeom prst="rect">
                <a:avLst/>
              </a:prstGeom>
              <a:solidFill>
                <a:srgbClr val="54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84, 148, 150</a:t>
                </a:r>
              </a:p>
            </p:txBody>
          </p:sp>
          <p:sp>
            <p:nvSpPr>
              <p:cNvPr id="19" name="Rectangle 18">
                <a:extLst>
                  <a:ext uri="{FF2B5EF4-FFF2-40B4-BE49-F238E27FC236}">
                    <a16:creationId xmlns:a16="http://schemas.microsoft.com/office/drawing/2014/main" id="{15C9E306-14D8-4DBF-AC3E-DEB5FADBB5F6}"/>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sp>
            <p:nvSpPr>
              <p:cNvPr id="20" name="TextBox 19">
                <a:extLst>
                  <a:ext uri="{FF2B5EF4-FFF2-40B4-BE49-F238E27FC236}">
                    <a16:creationId xmlns:a16="http://schemas.microsoft.com/office/drawing/2014/main" id="{2B31E76C-9E86-4AB1-B816-3539EDDB6ACB}"/>
                  </a:ext>
                </a:extLst>
              </p:cNvPr>
              <p:cNvSpPr txBox="1"/>
              <p:nvPr userDrawn="1"/>
            </p:nvSpPr>
            <p:spPr>
              <a:xfrm>
                <a:off x="-4618299" y="2156256"/>
                <a:ext cx="1875099" cy="523220"/>
              </a:xfrm>
              <a:prstGeom prst="rect">
                <a:avLst/>
              </a:prstGeom>
            </p:spPr>
            <p:txBody>
              <a:bodyPr wrap="square" rtlCol="0">
                <a:spAutoFit/>
              </a:bodyPr>
              <a:lstStyle/>
              <a:p>
                <a:pPr marL="0" indent="0" algn="ctr">
                  <a:buNone/>
                </a:pPr>
                <a:r>
                  <a:rPr lang="en-US" sz="1400" b="1" dirty="0">
                    <a:solidFill>
                      <a:schemeClr val="bg1">
                        <a:lumMod val="50000"/>
                      </a:schemeClr>
                    </a:solidFill>
                  </a:rPr>
                  <a:t>127, 17, 127 = 50%</a:t>
                </a:r>
              </a:p>
              <a:p>
                <a:pPr marL="0" indent="0" algn="ctr">
                  <a:buNone/>
                </a:pPr>
                <a:r>
                  <a:rPr lang="en-US" sz="1400" b="1" dirty="0">
                    <a:solidFill>
                      <a:schemeClr val="tx1">
                        <a:lumMod val="75000"/>
                        <a:lumOff val="25000"/>
                      </a:schemeClr>
                    </a:solidFill>
                  </a:rPr>
                  <a:t>64, 64, 64 = 75%</a:t>
                </a:r>
              </a:p>
            </p:txBody>
          </p:sp>
          <p:sp>
            <p:nvSpPr>
              <p:cNvPr id="21" name="Rectangle 20">
                <a:extLst>
                  <a:ext uri="{FF2B5EF4-FFF2-40B4-BE49-F238E27FC236}">
                    <a16:creationId xmlns:a16="http://schemas.microsoft.com/office/drawing/2014/main" id="{634031BE-612E-41A2-844D-25CBA47CCA5F}"/>
                  </a:ext>
                </a:extLst>
              </p:cNvPr>
              <p:cNvSpPr/>
              <p:nvPr userDrawn="1"/>
            </p:nvSpPr>
            <p:spPr>
              <a:xfrm>
                <a:off x="-7404100" y="0"/>
                <a:ext cx="7197343" cy="39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003D6B"/>
                    </a:solidFill>
                    <a:latin typeface="+mj-lt"/>
                    <a:cs typeface="Arial" panose="020B0604020202020204" pitchFamily="34" charset="0"/>
                  </a:rPr>
                  <a:t>Myriad Pro Title – 36, Dark Blue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49496"/>
                    </a:solidFill>
                    <a:latin typeface="+mj-lt"/>
                    <a:cs typeface="Arial" panose="020B0604020202020204" pitchFamily="34" charset="0"/>
                  </a:rPr>
                  <a:t>(Optional)</a:t>
                </a:r>
                <a:r>
                  <a:rPr lang="en-US" sz="1400" baseline="0" dirty="0">
                    <a:solidFill>
                      <a:srgbClr val="549496"/>
                    </a:solidFill>
                    <a:latin typeface="+mj-lt"/>
                    <a:cs typeface="Arial" panose="020B0604020202020204" pitchFamily="34" charset="0"/>
                  </a:rPr>
                  <a:t> </a:t>
                </a:r>
                <a:r>
                  <a:rPr lang="en-US" sz="1400" dirty="0">
                    <a:solidFill>
                      <a:srgbClr val="549496"/>
                    </a:solidFill>
                    <a:latin typeface="+mj-lt"/>
                    <a:cs typeface="Arial" panose="020B0604020202020204" pitchFamily="34" charset="0"/>
                  </a:rPr>
                  <a:t>Teal Accent, RGB: 84, 148, 150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mj-lt"/>
                    <a:cs typeface="Arial" panose="020B0604020202020204" pitchFamily="34" charset="0"/>
                  </a:rPr>
                  <a:t>Myriad Pro</a:t>
                </a:r>
                <a:r>
                  <a:rPr lang="en-US" sz="1800" baseline="0" dirty="0">
                    <a:solidFill>
                      <a:schemeClr val="bg1">
                        <a:lumMod val="50000"/>
                      </a:schemeClr>
                    </a:solidFill>
                    <a:latin typeface="+mj-lt"/>
                    <a:cs typeface="Arial" panose="020B0604020202020204" pitchFamily="34" charset="0"/>
                  </a:rPr>
                  <a:t> Subtitle – 18, RGB: 127, 127, 127</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404040"/>
                    </a:solidFill>
                    <a:latin typeface="+mj-lt"/>
                    <a:cs typeface="Arial" panose="020B0604020202020204" pitchFamily="34" charset="0"/>
                  </a:rPr>
                  <a:t>Text: </a:t>
                </a:r>
                <a:r>
                  <a:rPr lang="en-US" sz="1800" baseline="0" dirty="0">
                    <a:solidFill>
                      <a:srgbClr val="404040"/>
                    </a:solidFill>
                    <a:cs typeface="Arial" panose="020B0604020202020204" pitchFamily="34" charset="0"/>
                  </a:rPr>
                  <a:t>RGB: 64, 64, 64 </a:t>
                </a:r>
                <a:endParaRPr lang="en-US" sz="1050" dirty="0">
                  <a:solidFill>
                    <a:srgbClr val="404040"/>
                  </a:solidFill>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75000"/>
                        <a:lumOff val="25000"/>
                      </a:schemeClr>
                    </a:solidFill>
                    <a:cs typeface="Arial" panose="020B0604020202020204" pitchFamily="34" charset="0"/>
                  </a:rPr>
                  <a:t>Calibri– 26 Level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cs typeface="Arial" panose="020B0604020202020204" pitchFamily="34" charset="0"/>
                  </a:rPr>
                  <a:t>Calibri – 24 Level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cs typeface="Arial" panose="020B0604020202020204" pitchFamily="34" charset="0"/>
                  </a:rPr>
                  <a:t>Calibri – 22 Level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cs typeface="Arial" panose="020B0604020202020204" pitchFamily="34" charset="0"/>
                  </a:rPr>
                  <a:t>Calibri – 20 level 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Calibri – 18 Level 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Note: 3, 4, and 5-column text boxes use smaller text: </a:t>
                </a:r>
                <a:br>
                  <a:rPr lang="en-US" sz="1800" dirty="0">
                    <a:solidFill>
                      <a:schemeClr val="tx1">
                        <a:lumMod val="75000"/>
                        <a:lumOff val="25000"/>
                      </a:schemeClr>
                    </a:solidFill>
                    <a:cs typeface="Arial" panose="020B0604020202020204" pitchFamily="34" charset="0"/>
                  </a:rPr>
                </a:br>
                <a:r>
                  <a:rPr lang="en-US" sz="1800" dirty="0">
                    <a:solidFill>
                      <a:schemeClr val="tx1">
                        <a:lumMod val="75000"/>
                        <a:lumOff val="25000"/>
                      </a:schemeClr>
                    </a:solidFill>
                    <a:cs typeface="Arial" panose="020B0604020202020204" pitchFamily="34" charset="0"/>
                  </a:rPr>
                  <a:t>18, 18, 16, 14, 12</a:t>
                </a:r>
              </a:p>
            </p:txBody>
          </p:sp>
        </p:grpSp>
        <p:sp>
          <p:nvSpPr>
            <p:cNvPr id="11" name="TextBox 10">
              <a:extLst>
                <a:ext uri="{FF2B5EF4-FFF2-40B4-BE49-F238E27FC236}">
                  <a16:creationId xmlns:a16="http://schemas.microsoft.com/office/drawing/2014/main" id="{15FFBF60-362D-4FF1-80D5-67432745D7B8}"/>
                </a:ext>
              </a:extLst>
            </p:cNvPr>
            <p:cNvSpPr txBox="1"/>
            <p:nvPr userDrawn="1"/>
          </p:nvSpPr>
          <p:spPr>
            <a:xfrm>
              <a:off x="-6151924" y="1430701"/>
              <a:ext cx="1723736" cy="861774"/>
            </a:xfrm>
            <a:prstGeom prst="rect">
              <a:avLst/>
            </a:prstGeom>
          </p:spPr>
          <p:txBody>
            <a:bodyPr wrap="square" lIns="0" tIns="0" rIns="0" bIns="0" rtlCol="0">
              <a:spAutoFit/>
            </a:bodyPr>
            <a:lstStyle/>
            <a:p>
              <a:pPr marL="0" indent="0">
                <a:buNone/>
              </a:pPr>
              <a:r>
                <a:rPr lang="en-US" sz="1400" b="1" dirty="0">
                  <a:solidFill>
                    <a:srgbClr val="C00000"/>
                  </a:solidFill>
                </a:rPr>
                <a:t>To delete this sidebar text, open the Master slide/layouts and delete there.</a:t>
              </a:r>
            </a:p>
          </p:txBody>
        </p:sp>
      </p:grpSp>
    </p:spTree>
    <p:extLst>
      <p:ext uri="{BB962C8B-B14F-4D97-AF65-F5344CB8AC3E}">
        <p14:creationId xmlns:p14="http://schemas.microsoft.com/office/powerpoint/2010/main" val="4109984560"/>
      </p:ext>
    </p:extLst>
  </p:cSld>
  <p:clrMapOvr>
    <a:masterClrMapping/>
  </p:clrMapOvr>
  <p:extLst>
    <p:ext uri="{DCECCB84-F9BA-43D5-87BE-67443E8EF086}">
      <p15:sldGuideLst xmlns:p15="http://schemas.microsoft.com/office/powerpoint/2012/main">
        <p15:guide id="1" pos="4728" userDrawn="1">
          <p15:clr>
            <a:srgbClr val="FBAE40"/>
          </p15:clr>
        </p15:guide>
        <p15:guide id="2" pos="295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ANCY Photo and Sidebar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587CC4-A6A9-4BA7-8485-FF23E4B57DB0}"/>
              </a:ext>
            </a:extLst>
          </p:cNvPr>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6">
            <a:extLst>
              <a:ext uri="{FF2B5EF4-FFF2-40B4-BE49-F238E27FC236}">
                <a16:creationId xmlns:a16="http://schemas.microsoft.com/office/drawing/2014/main" id="{D45D7DCC-5354-4DFB-9C75-2FC336A50218}"/>
              </a:ext>
            </a:extLst>
          </p:cNvPr>
          <p:cNvSpPr>
            <a:spLocks noGrp="1"/>
          </p:cNvSpPr>
          <p:nvPr>
            <p:ph type="pic" sz="quarter" idx="13"/>
          </p:nvPr>
        </p:nvSpPr>
        <p:spPr>
          <a:xfrm>
            <a:off x="0" y="0"/>
            <a:ext cx="8068235" cy="6858000"/>
          </a:xfrm>
        </p:spPr>
        <p:txBody>
          <a:bodyPr/>
          <a:lstStyle>
            <a:lvl1pPr marL="0" indent="0">
              <a:buNone/>
              <a:defRPr/>
            </a:lvl1pPr>
          </a:lstStyle>
          <a:p>
            <a:endParaRPr lang="en-US" dirty="0"/>
          </a:p>
        </p:txBody>
      </p:sp>
      <p:sp>
        <p:nvSpPr>
          <p:cNvPr id="12" name="Title 1">
            <a:extLst>
              <a:ext uri="{FF2B5EF4-FFF2-40B4-BE49-F238E27FC236}">
                <a16:creationId xmlns:a16="http://schemas.microsoft.com/office/drawing/2014/main" id="{5194073C-5AFD-4405-A9C9-E3CACCECC9CA}"/>
              </a:ext>
            </a:extLst>
          </p:cNvPr>
          <p:cNvSpPr>
            <a:spLocks noGrp="1"/>
          </p:cNvSpPr>
          <p:nvPr>
            <p:ph type="title"/>
          </p:nvPr>
        </p:nvSpPr>
        <p:spPr>
          <a:xfrm>
            <a:off x="8402593" y="2294566"/>
            <a:ext cx="3520618" cy="1397361"/>
          </a:xfrm>
        </p:spPr>
        <p:txBody>
          <a:bodyPr anchor="b">
            <a:noAutofit/>
          </a:bodyPr>
          <a:lstStyle>
            <a:lvl1pPr>
              <a:defRPr sz="3600">
                <a:solidFill>
                  <a:schemeClr val="bg1"/>
                </a:solidFill>
              </a:defRPr>
            </a:lvl1pPr>
          </a:lstStyle>
          <a:p>
            <a:r>
              <a:rPr lang="en-US" dirty="0"/>
              <a:t>Click to edit Master title style</a:t>
            </a:r>
          </a:p>
        </p:txBody>
      </p:sp>
      <p:sp>
        <p:nvSpPr>
          <p:cNvPr id="13" name="Text Placeholder 9">
            <a:extLst>
              <a:ext uri="{FF2B5EF4-FFF2-40B4-BE49-F238E27FC236}">
                <a16:creationId xmlns:a16="http://schemas.microsoft.com/office/drawing/2014/main" id="{59D231C7-6473-49AC-AD1C-ECF518ED7975}"/>
              </a:ext>
            </a:extLst>
          </p:cNvPr>
          <p:cNvSpPr>
            <a:spLocks noGrp="1"/>
          </p:cNvSpPr>
          <p:nvPr>
            <p:ph type="body" sz="quarter" idx="14"/>
          </p:nvPr>
        </p:nvSpPr>
        <p:spPr>
          <a:xfrm>
            <a:off x="8402593" y="3786692"/>
            <a:ext cx="3520618" cy="2179132"/>
          </a:xfrm>
        </p:spPr>
        <p:txBody>
          <a:bodyPr/>
          <a:lstStyle>
            <a:lvl1pPr marL="0" indent="0" algn="l">
              <a:spcAft>
                <a:spcPts val="1200"/>
              </a:spcAft>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4" name="Date Placeholder 3">
            <a:extLst>
              <a:ext uri="{FF2B5EF4-FFF2-40B4-BE49-F238E27FC236}">
                <a16:creationId xmlns:a16="http://schemas.microsoft.com/office/drawing/2014/main" id="{6ACBD73F-DB6C-447B-8E29-EE11C40E8149}"/>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BCFE00AC-24D1-445B-887A-6D85065F32C1}"/>
              </a:ext>
            </a:extLst>
          </p:cNvPr>
          <p:cNvSpPr>
            <a:spLocks noGrp="1"/>
          </p:cNvSpPr>
          <p:nvPr>
            <p:ph type="ftr" sz="quarter" idx="16"/>
          </p:nvPr>
        </p:nvSpPr>
        <p:spPr/>
        <p:txBody>
          <a:bodyPr/>
          <a:lstStyle/>
          <a:p>
            <a:r>
              <a:rPr lang="en-US"/>
              <a:t>Great Western Advisory</a:t>
            </a:r>
            <a:endParaRPr lang="en-US" dirty="0"/>
          </a:p>
        </p:txBody>
      </p:sp>
      <p:sp>
        <p:nvSpPr>
          <p:cNvPr id="6" name="Slide Number Placeholder 5">
            <a:extLst>
              <a:ext uri="{FF2B5EF4-FFF2-40B4-BE49-F238E27FC236}">
                <a16:creationId xmlns:a16="http://schemas.microsoft.com/office/drawing/2014/main" id="{FD36E842-9FBD-45F6-B310-CBA11BA03325}"/>
              </a:ext>
            </a:extLst>
          </p:cNvPr>
          <p:cNvSpPr>
            <a:spLocks noGrp="1"/>
          </p:cNvSpPr>
          <p:nvPr>
            <p:ph type="sldNum" sz="quarter" idx="17"/>
          </p:nvPr>
        </p:nvSpPr>
        <p:spPr/>
        <p:txBody>
          <a:bodyPr/>
          <a:lstStyle/>
          <a:p>
            <a:fld id="{64910A95-6D3E-40F4-AD1F-88B55FDFA952}" type="slidenum">
              <a:rPr lang="en-US" smtClean="0"/>
              <a:pPr/>
              <a:t>‹#›</a:t>
            </a:fld>
            <a:endParaRPr lang="en-US" dirty="0"/>
          </a:p>
        </p:txBody>
      </p:sp>
      <p:grpSp>
        <p:nvGrpSpPr>
          <p:cNvPr id="9" name="Group 8">
            <a:extLst>
              <a:ext uri="{FF2B5EF4-FFF2-40B4-BE49-F238E27FC236}">
                <a16:creationId xmlns:a16="http://schemas.microsoft.com/office/drawing/2014/main" id="{FC59DBEE-A585-45AE-A8C3-E578B25AC9C6}"/>
              </a:ext>
            </a:extLst>
          </p:cNvPr>
          <p:cNvGrpSpPr/>
          <p:nvPr userDrawn="1"/>
        </p:nvGrpSpPr>
        <p:grpSpPr>
          <a:xfrm>
            <a:off x="-7404100" y="0"/>
            <a:ext cx="7197343" cy="6848068"/>
            <a:chOff x="-7404100" y="0"/>
            <a:chExt cx="7197343" cy="6848068"/>
          </a:xfrm>
        </p:grpSpPr>
        <p:grpSp>
          <p:nvGrpSpPr>
            <p:cNvPr id="10" name="Styles">
              <a:extLst>
                <a:ext uri="{FF2B5EF4-FFF2-40B4-BE49-F238E27FC236}">
                  <a16:creationId xmlns:a16="http://schemas.microsoft.com/office/drawing/2014/main" id="{95E7FDE8-21A3-43B6-8710-234D91C9F2F2}"/>
                </a:ext>
              </a:extLst>
            </p:cNvPr>
            <p:cNvGrpSpPr/>
            <p:nvPr userDrawn="1"/>
          </p:nvGrpSpPr>
          <p:grpSpPr>
            <a:xfrm>
              <a:off x="-7404100" y="0"/>
              <a:ext cx="7197343" cy="6848068"/>
              <a:chOff x="-7404100" y="0"/>
              <a:chExt cx="7197343" cy="6848068"/>
            </a:xfrm>
          </p:grpSpPr>
          <p:sp>
            <p:nvSpPr>
              <p:cNvPr id="15" name="Rectangle 14">
                <a:extLst>
                  <a:ext uri="{FF2B5EF4-FFF2-40B4-BE49-F238E27FC236}">
                    <a16:creationId xmlns:a16="http://schemas.microsoft.com/office/drawing/2014/main" id="{64596363-8BCF-4566-83AA-0E2139ADE71F}"/>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16" name="Rectangle 15">
                <a:extLst>
                  <a:ext uri="{FF2B5EF4-FFF2-40B4-BE49-F238E27FC236}">
                    <a16:creationId xmlns:a16="http://schemas.microsoft.com/office/drawing/2014/main" id="{F76FFB9E-7611-455D-B473-7E744B3E5E6B}"/>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17" name="Rectangle 16">
                <a:extLst>
                  <a:ext uri="{FF2B5EF4-FFF2-40B4-BE49-F238E27FC236}">
                    <a16:creationId xmlns:a16="http://schemas.microsoft.com/office/drawing/2014/main" id="{9734A15A-6BA6-41A1-8198-89F41F0C5912}"/>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18" name="Rectangle 17">
                <a:extLst>
                  <a:ext uri="{FF2B5EF4-FFF2-40B4-BE49-F238E27FC236}">
                    <a16:creationId xmlns:a16="http://schemas.microsoft.com/office/drawing/2014/main" id="{E0FFB0D8-1119-48E3-AE9B-F32D27F2FBC8}"/>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19" name="Rectangle 18">
                <a:extLst>
                  <a:ext uri="{FF2B5EF4-FFF2-40B4-BE49-F238E27FC236}">
                    <a16:creationId xmlns:a16="http://schemas.microsoft.com/office/drawing/2014/main" id="{DC13AC3F-309E-4780-BDA3-C779257B79E1}"/>
                  </a:ext>
                </a:extLst>
              </p:cNvPr>
              <p:cNvSpPr/>
              <p:nvPr userDrawn="1"/>
            </p:nvSpPr>
            <p:spPr>
              <a:xfrm>
                <a:off x="-2304789" y="4737058"/>
                <a:ext cx="2050146" cy="640080"/>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85, 104</a:t>
                </a:r>
              </a:p>
            </p:txBody>
          </p:sp>
          <p:sp>
            <p:nvSpPr>
              <p:cNvPr id="20" name="Rectangle 19">
                <a:extLst>
                  <a:ext uri="{FF2B5EF4-FFF2-40B4-BE49-F238E27FC236}">
                    <a16:creationId xmlns:a16="http://schemas.microsoft.com/office/drawing/2014/main" id="{062E8750-458A-4865-8164-9F2879BEB7FD}"/>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21" name="Rectangle 20">
                <a:extLst>
                  <a:ext uri="{FF2B5EF4-FFF2-40B4-BE49-F238E27FC236}">
                    <a16:creationId xmlns:a16="http://schemas.microsoft.com/office/drawing/2014/main" id="{15D3B159-ED9F-4E2E-BD41-1164D02895D8}"/>
                  </a:ext>
                </a:extLst>
              </p:cNvPr>
              <p:cNvSpPr/>
              <p:nvPr userDrawn="1"/>
            </p:nvSpPr>
            <p:spPr>
              <a:xfrm>
                <a:off x="-2304789" y="4008792"/>
                <a:ext cx="2050146" cy="640080"/>
              </a:xfrm>
              <a:prstGeom prst="rect">
                <a:avLst/>
              </a:prstGeom>
              <a:solidFill>
                <a:srgbClr val="54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84, 148, 150</a:t>
                </a:r>
              </a:p>
            </p:txBody>
          </p:sp>
          <p:sp>
            <p:nvSpPr>
              <p:cNvPr id="22" name="Rectangle 21">
                <a:extLst>
                  <a:ext uri="{FF2B5EF4-FFF2-40B4-BE49-F238E27FC236}">
                    <a16:creationId xmlns:a16="http://schemas.microsoft.com/office/drawing/2014/main" id="{0F5DE251-A82A-4899-B092-F6DFC68D0DEA}"/>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sp>
            <p:nvSpPr>
              <p:cNvPr id="23" name="TextBox 22">
                <a:extLst>
                  <a:ext uri="{FF2B5EF4-FFF2-40B4-BE49-F238E27FC236}">
                    <a16:creationId xmlns:a16="http://schemas.microsoft.com/office/drawing/2014/main" id="{BFFEB88C-DAEE-4495-BB6D-0E4FFA4A191B}"/>
                  </a:ext>
                </a:extLst>
              </p:cNvPr>
              <p:cNvSpPr txBox="1"/>
              <p:nvPr userDrawn="1"/>
            </p:nvSpPr>
            <p:spPr>
              <a:xfrm>
                <a:off x="-4618299" y="2156256"/>
                <a:ext cx="1875099" cy="523220"/>
              </a:xfrm>
              <a:prstGeom prst="rect">
                <a:avLst/>
              </a:prstGeom>
            </p:spPr>
            <p:txBody>
              <a:bodyPr wrap="square" rtlCol="0">
                <a:spAutoFit/>
              </a:bodyPr>
              <a:lstStyle/>
              <a:p>
                <a:pPr marL="0" indent="0" algn="ctr">
                  <a:buNone/>
                </a:pPr>
                <a:r>
                  <a:rPr lang="en-US" sz="1400" b="1" dirty="0">
                    <a:solidFill>
                      <a:schemeClr val="bg1">
                        <a:lumMod val="50000"/>
                      </a:schemeClr>
                    </a:solidFill>
                  </a:rPr>
                  <a:t>127, 17, 127 = 50%</a:t>
                </a:r>
              </a:p>
              <a:p>
                <a:pPr marL="0" indent="0" algn="ctr">
                  <a:buNone/>
                </a:pPr>
                <a:r>
                  <a:rPr lang="en-US" sz="1400" b="1" dirty="0">
                    <a:solidFill>
                      <a:schemeClr val="tx1">
                        <a:lumMod val="75000"/>
                        <a:lumOff val="25000"/>
                      </a:schemeClr>
                    </a:solidFill>
                  </a:rPr>
                  <a:t>64, 64, 64 = 75%</a:t>
                </a:r>
              </a:p>
            </p:txBody>
          </p:sp>
          <p:sp>
            <p:nvSpPr>
              <p:cNvPr id="24" name="Rectangle 23">
                <a:extLst>
                  <a:ext uri="{FF2B5EF4-FFF2-40B4-BE49-F238E27FC236}">
                    <a16:creationId xmlns:a16="http://schemas.microsoft.com/office/drawing/2014/main" id="{E7E39204-173D-49D5-99CE-DF9CDD0B4D9B}"/>
                  </a:ext>
                </a:extLst>
              </p:cNvPr>
              <p:cNvSpPr/>
              <p:nvPr userDrawn="1"/>
            </p:nvSpPr>
            <p:spPr>
              <a:xfrm>
                <a:off x="-7404100" y="0"/>
                <a:ext cx="7197343" cy="39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003D6B"/>
                    </a:solidFill>
                    <a:latin typeface="+mj-lt"/>
                    <a:cs typeface="Arial" panose="020B0604020202020204" pitchFamily="34" charset="0"/>
                  </a:rPr>
                  <a:t>Myriad Pro Title – 36, Dark Blue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49496"/>
                    </a:solidFill>
                    <a:latin typeface="+mj-lt"/>
                    <a:cs typeface="Arial" panose="020B0604020202020204" pitchFamily="34" charset="0"/>
                  </a:rPr>
                  <a:t>(Optional)</a:t>
                </a:r>
                <a:r>
                  <a:rPr lang="en-US" sz="1400" baseline="0" dirty="0">
                    <a:solidFill>
                      <a:srgbClr val="549496"/>
                    </a:solidFill>
                    <a:latin typeface="+mj-lt"/>
                    <a:cs typeface="Arial" panose="020B0604020202020204" pitchFamily="34" charset="0"/>
                  </a:rPr>
                  <a:t> </a:t>
                </a:r>
                <a:r>
                  <a:rPr lang="en-US" sz="1400" dirty="0">
                    <a:solidFill>
                      <a:srgbClr val="549496"/>
                    </a:solidFill>
                    <a:latin typeface="+mj-lt"/>
                    <a:cs typeface="Arial" panose="020B0604020202020204" pitchFamily="34" charset="0"/>
                  </a:rPr>
                  <a:t>Teal Accent, RGB: 84, 148, 150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mj-lt"/>
                    <a:cs typeface="Arial" panose="020B0604020202020204" pitchFamily="34" charset="0"/>
                  </a:rPr>
                  <a:t>Myriad Pro</a:t>
                </a:r>
                <a:r>
                  <a:rPr lang="en-US" sz="1800" baseline="0" dirty="0">
                    <a:solidFill>
                      <a:schemeClr val="bg1">
                        <a:lumMod val="50000"/>
                      </a:schemeClr>
                    </a:solidFill>
                    <a:latin typeface="+mj-lt"/>
                    <a:cs typeface="Arial" panose="020B0604020202020204" pitchFamily="34" charset="0"/>
                  </a:rPr>
                  <a:t> Subtitle – 18, RGB: 127, 127, 127</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404040"/>
                    </a:solidFill>
                    <a:latin typeface="+mj-lt"/>
                    <a:cs typeface="Arial" panose="020B0604020202020204" pitchFamily="34" charset="0"/>
                  </a:rPr>
                  <a:t>Text: </a:t>
                </a:r>
                <a:r>
                  <a:rPr lang="en-US" sz="1800" baseline="0" dirty="0">
                    <a:solidFill>
                      <a:srgbClr val="404040"/>
                    </a:solidFill>
                    <a:cs typeface="Arial" panose="020B0604020202020204" pitchFamily="34" charset="0"/>
                  </a:rPr>
                  <a:t>RGB: 64, 64, 64 </a:t>
                </a:r>
                <a:endParaRPr lang="en-US" sz="1050" dirty="0">
                  <a:solidFill>
                    <a:srgbClr val="404040"/>
                  </a:solidFill>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75000"/>
                        <a:lumOff val="25000"/>
                      </a:schemeClr>
                    </a:solidFill>
                    <a:cs typeface="Arial" panose="020B0604020202020204" pitchFamily="34" charset="0"/>
                  </a:rPr>
                  <a:t>Calibri– 26 Level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cs typeface="Arial" panose="020B0604020202020204" pitchFamily="34" charset="0"/>
                  </a:rPr>
                  <a:t>Calibri – 24 Level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cs typeface="Arial" panose="020B0604020202020204" pitchFamily="34" charset="0"/>
                  </a:rPr>
                  <a:t>Calibri – 22 Level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cs typeface="Arial" panose="020B0604020202020204" pitchFamily="34" charset="0"/>
                  </a:rPr>
                  <a:t>Calibri – 20 level 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Calibri – 18 Level 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Note: 3, 4, and 5-column text boxes use smaller text: </a:t>
                </a:r>
                <a:br>
                  <a:rPr lang="en-US" sz="1800" dirty="0">
                    <a:solidFill>
                      <a:schemeClr val="tx1">
                        <a:lumMod val="75000"/>
                        <a:lumOff val="25000"/>
                      </a:schemeClr>
                    </a:solidFill>
                    <a:cs typeface="Arial" panose="020B0604020202020204" pitchFamily="34" charset="0"/>
                  </a:rPr>
                </a:br>
                <a:r>
                  <a:rPr lang="en-US" sz="1800" dirty="0">
                    <a:solidFill>
                      <a:schemeClr val="tx1">
                        <a:lumMod val="75000"/>
                        <a:lumOff val="25000"/>
                      </a:schemeClr>
                    </a:solidFill>
                    <a:cs typeface="Arial" panose="020B0604020202020204" pitchFamily="34" charset="0"/>
                  </a:rPr>
                  <a:t>18, 18, 16, 14, 12</a:t>
                </a:r>
              </a:p>
            </p:txBody>
          </p:sp>
        </p:grpSp>
        <p:sp>
          <p:nvSpPr>
            <p:cNvPr id="14" name="TextBox 13">
              <a:extLst>
                <a:ext uri="{FF2B5EF4-FFF2-40B4-BE49-F238E27FC236}">
                  <a16:creationId xmlns:a16="http://schemas.microsoft.com/office/drawing/2014/main" id="{25145A7E-82D6-4ADE-8F70-70FB56A8EE3C}"/>
                </a:ext>
              </a:extLst>
            </p:cNvPr>
            <p:cNvSpPr txBox="1"/>
            <p:nvPr userDrawn="1"/>
          </p:nvSpPr>
          <p:spPr>
            <a:xfrm>
              <a:off x="-6151924" y="1430701"/>
              <a:ext cx="1723736" cy="861774"/>
            </a:xfrm>
            <a:prstGeom prst="rect">
              <a:avLst/>
            </a:prstGeom>
          </p:spPr>
          <p:txBody>
            <a:bodyPr wrap="square" lIns="0" tIns="0" rIns="0" bIns="0" rtlCol="0">
              <a:spAutoFit/>
            </a:bodyPr>
            <a:lstStyle/>
            <a:p>
              <a:pPr marL="0" indent="0">
                <a:buNone/>
              </a:pPr>
              <a:r>
                <a:rPr lang="en-US" sz="1400" b="1" dirty="0">
                  <a:solidFill>
                    <a:srgbClr val="C00000"/>
                  </a:solidFill>
                </a:rPr>
                <a:t>To delete this sidebar text, open the Master slide/layouts and delete there.</a:t>
              </a:r>
            </a:p>
          </p:txBody>
        </p:sp>
      </p:grpSp>
    </p:spTree>
    <p:extLst>
      <p:ext uri="{BB962C8B-B14F-4D97-AF65-F5344CB8AC3E}">
        <p14:creationId xmlns:p14="http://schemas.microsoft.com/office/powerpoint/2010/main" val="2552655616"/>
      </p:ext>
    </p:extLst>
  </p:cSld>
  <p:clrMapOvr>
    <a:masterClrMapping/>
  </p:clrMapOvr>
  <p:extLst>
    <p:ext uri="{DCECCB84-F9BA-43D5-87BE-67443E8EF086}">
      <p15:sldGuideLst xmlns:p15="http://schemas.microsoft.com/office/powerpoint/2012/main">
        <p15:guide id="1" pos="4728">
          <p15:clr>
            <a:srgbClr val="FBAE40"/>
          </p15:clr>
        </p15:guide>
        <p15:guide id="2" pos="29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ANCY Photo and Sidebar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587CC4-A6A9-4BA7-8485-FF23E4B57DB0}"/>
              </a:ext>
            </a:extLst>
          </p:cNvPr>
          <p:cNvSpPr/>
          <p:nvPr userDrawn="1"/>
        </p:nvSpPr>
        <p:spPr>
          <a:xfrm>
            <a:off x="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6">
            <a:extLst>
              <a:ext uri="{FF2B5EF4-FFF2-40B4-BE49-F238E27FC236}">
                <a16:creationId xmlns:a16="http://schemas.microsoft.com/office/drawing/2014/main" id="{D45D7DCC-5354-4DFB-9C75-2FC336A50218}"/>
              </a:ext>
            </a:extLst>
          </p:cNvPr>
          <p:cNvSpPr>
            <a:spLocks noGrp="1"/>
          </p:cNvSpPr>
          <p:nvPr>
            <p:ph type="pic" sz="quarter" idx="13"/>
          </p:nvPr>
        </p:nvSpPr>
        <p:spPr>
          <a:xfrm>
            <a:off x="4119282" y="0"/>
            <a:ext cx="8068235" cy="6858000"/>
          </a:xfrm>
        </p:spPr>
        <p:txBody>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305ADA20-C272-491F-AA7B-00AC9D0FAC7E}"/>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2634F0D5-B371-41A8-B9AC-F1503E1B5FCA}"/>
              </a:ext>
            </a:extLst>
          </p:cNvPr>
          <p:cNvSpPr>
            <a:spLocks noGrp="1"/>
          </p:cNvSpPr>
          <p:nvPr>
            <p:ph type="ftr" sz="quarter" idx="16"/>
          </p:nvPr>
        </p:nvSpPr>
        <p:spPr/>
        <p:txBody>
          <a:bodyPr/>
          <a:lstStyle/>
          <a:p>
            <a:r>
              <a:rPr lang="en-US"/>
              <a:t>Great Western Advisory</a:t>
            </a:r>
            <a:endParaRPr lang="en-US" dirty="0"/>
          </a:p>
        </p:txBody>
      </p:sp>
      <p:sp>
        <p:nvSpPr>
          <p:cNvPr id="6" name="Slide Number Placeholder 5">
            <a:extLst>
              <a:ext uri="{FF2B5EF4-FFF2-40B4-BE49-F238E27FC236}">
                <a16:creationId xmlns:a16="http://schemas.microsoft.com/office/drawing/2014/main" id="{C5079018-87A9-4B29-96A1-98F2C03114F3}"/>
              </a:ext>
            </a:extLst>
          </p:cNvPr>
          <p:cNvSpPr>
            <a:spLocks noGrp="1"/>
          </p:cNvSpPr>
          <p:nvPr>
            <p:ph type="sldNum" sz="quarter" idx="17"/>
          </p:nvPr>
        </p:nvSpPr>
        <p:spPr/>
        <p:txBody>
          <a:bodyPr/>
          <a:lstStyle/>
          <a:p>
            <a:fld id="{64910A95-6D3E-40F4-AD1F-88B55FDFA952}" type="slidenum">
              <a:rPr lang="en-US" smtClean="0"/>
              <a:pPr/>
              <a:t>‹#›</a:t>
            </a:fld>
            <a:endParaRPr lang="en-US" dirty="0"/>
          </a:p>
        </p:txBody>
      </p:sp>
      <p:sp>
        <p:nvSpPr>
          <p:cNvPr id="21" name="Title 1">
            <a:extLst>
              <a:ext uri="{FF2B5EF4-FFF2-40B4-BE49-F238E27FC236}">
                <a16:creationId xmlns:a16="http://schemas.microsoft.com/office/drawing/2014/main" id="{1100CC17-A45E-4507-8C6A-EB496C7BB739}"/>
              </a:ext>
            </a:extLst>
          </p:cNvPr>
          <p:cNvSpPr>
            <a:spLocks noGrp="1"/>
          </p:cNvSpPr>
          <p:nvPr>
            <p:ph type="title"/>
          </p:nvPr>
        </p:nvSpPr>
        <p:spPr>
          <a:xfrm>
            <a:off x="279283" y="2294566"/>
            <a:ext cx="3520618" cy="1397361"/>
          </a:xfrm>
        </p:spPr>
        <p:txBody>
          <a:bodyPr anchor="b">
            <a:noAutofit/>
          </a:bodyPr>
          <a:lstStyle>
            <a:lvl1pPr>
              <a:defRPr sz="3600">
                <a:solidFill>
                  <a:schemeClr val="bg1"/>
                </a:solidFill>
              </a:defRPr>
            </a:lvl1pPr>
          </a:lstStyle>
          <a:p>
            <a:r>
              <a:rPr lang="en-US" dirty="0"/>
              <a:t>Click to edit Master title style</a:t>
            </a:r>
          </a:p>
        </p:txBody>
      </p:sp>
      <p:sp>
        <p:nvSpPr>
          <p:cNvPr id="22" name="Text Placeholder 9">
            <a:extLst>
              <a:ext uri="{FF2B5EF4-FFF2-40B4-BE49-F238E27FC236}">
                <a16:creationId xmlns:a16="http://schemas.microsoft.com/office/drawing/2014/main" id="{9CADC8F2-D4DE-4C46-9491-8E01B06EB163}"/>
              </a:ext>
            </a:extLst>
          </p:cNvPr>
          <p:cNvSpPr>
            <a:spLocks noGrp="1"/>
          </p:cNvSpPr>
          <p:nvPr>
            <p:ph type="body" sz="quarter" idx="14"/>
          </p:nvPr>
        </p:nvSpPr>
        <p:spPr>
          <a:xfrm>
            <a:off x="279283" y="3786692"/>
            <a:ext cx="3520618" cy="2179132"/>
          </a:xfrm>
        </p:spPr>
        <p:txBody>
          <a:bodyPr/>
          <a:lstStyle>
            <a:lvl1pPr marL="0" indent="0" algn="l">
              <a:spcAft>
                <a:spcPts val="1200"/>
              </a:spcAft>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grpSp>
        <p:nvGrpSpPr>
          <p:cNvPr id="9" name="Group 8">
            <a:extLst>
              <a:ext uri="{FF2B5EF4-FFF2-40B4-BE49-F238E27FC236}">
                <a16:creationId xmlns:a16="http://schemas.microsoft.com/office/drawing/2014/main" id="{9F553BC2-D9E9-4769-9673-04F9ABC1782A}"/>
              </a:ext>
            </a:extLst>
          </p:cNvPr>
          <p:cNvGrpSpPr/>
          <p:nvPr userDrawn="1"/>
        </p:nvGrpSpPr>
        <p:grpSpPr>
          <a:xfrm>
            <a:off x="-7404100" y="0"/>
            <a:ext cx="7197343" cy="6848068"/>
            <a:chOff x="-7404100" y="0"/>
            <a:chExt cx="7197343" cy="6848068"/>
          </a:xfrm>
        </p:grpSpPr>
        <p:grpSp>
          <p:nvGrpSpPr>
            <p:cNvPr id="10" name="Styles">
              <a:extLst>
                <a:ext uri="{FF2B5EF4-FFF2-40B4-BE49-F238E27FC236}">
                  <a16:creationId xmlns:a16="http://schemas.microsoft.com/office/drawing/2014/main" id="{F6B099C4-FEEA-4A51-BEF8-28E02E226DCB}"/>
                </a:ext>
              </a:extLst>
            </p:cNvPr>
            <p:cNvGrpSpPr/>
            <p:nvPr userDrawn="1"/>
          </p:nvGrpSpPr>
          <p:grpSpPr>
            <a:xfrm>
              <a:off x="-7404100" y="0"/>
              <a:ext cx="7197343" cy="6848068"/>
              <a:chOff x="-7404100" y="0"/>
              <a:chExt cx="7197343" cy="6848068"/>
            </a:xfrm>
          </p:grpSpPr>
          <p:sp>
            <p:nvSpPr>
              <p:cNvPr id="13" name="Rectangle 12">
                <a:extLst>
                  <a:ext uri="{FF2B5EF4-FFF2-40B4-BE49-F238E27FC236}">
                    <a16:creationId xmlns:a16="http://schemas.microsoft.com/office/drawing/2014/main" id="{3A98FE84-7D4C-409C-8363-308C2A392125}"/>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14" name="Rectangle 13">
                <a:extLst>
                  <a:ext uri="{FF2B5EF4-FFF2-40B4-BE49-F238E27FC236}">
                    <a16:creationId xmlns:a16="http://schemas.microsoft.com/office/drawing/2014/main" id="{A8DF07AC-C769-4C44-902A-9466860E3C00}"/>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15" name="Rectangle 14">
                <a:extLst>
                  <a:ext uri="{FF2B5EF4-FFF2-40B4-BE49-F238E27FC236}">
                    <a16:creationId xmlns:a16="http://schemas.microsoft.com/office/drawing/2014/main" id="{4FF68605-0AC2-4047-AB94-2E6D0204607C}"/>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16" name="Rectangle 15">
                <a:extLst>
                  <a:ext uri="{FF2B5EF4-FFF2-40B4-BE49-F238E27FC236}">
                    <a16:creationId xmlns:a16="http://schemas.microsoft.com/office/drawing/2014/main" id="{EFE0A40C-1308-45F9-970C-E9FC71F0FB31}"/>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17" name="Rectangle 16">
                <a:extLst>
                  <a:ext uri="{FF2B5EF4-FFF2-40B4-BE49-F238E27FC236}">
                    <a16:creationId xmlns:a16="http://schemas.microsoft.com/office/drawing/2014/main" id="{56E0781F-73F5-4507-82ED-8C97809E1CB8}"/>
                  </a:ext>
                </a:extLst>
              </p:cNvPr>
              <p:cNvSpPr/>
              <p:nvPr userDrawn="1"/>
            </p:nvSpPr>
            <p:spPr>
              <a:xfrm>
                <a:off x="-2304789" y="4737058"/>
                <a:ext cx="2050146" cy="640080"/>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85, 104</a:t>
                </a:r>
              </a:p>
            </p:txBody>
          </p:sp>
          <p:sp>
            <p:nvSpPr>
              <p:cNvPr id="18" name="Rectangle 17">
                <a:extLst>
                  <a:ext uri="{FF2B5EF4-FFF2-40B4-BE49-F238E27FC236}">
                    <a16:creationId xmlns:a16="http://schemas.microsoft.com/office/drawing/2014/main" id="{848278B7-4666-4F8D-A14E-B7800D72606F}"/>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19" name="Rectangle 18">
                <a:extLst>
                  <a:ext uri="{FF2B5EF4-FFF2-40B4-BE49-F238E27FC236}">
                    <a16:creationId xmlns:a16="http://schemas.microsoft.com/office/drawing/2014/main" id="{8BF05957-7B78-49A6-801C-73363CEC2DCA}"/>
                  </a:ext>
                </a:extLst>
              </p:cNvPr>
              <p:cNvSpPr/>
              <p:nvPr userDrawn="1"/>
            </p:nvSpPr>
            <p:spPr>
              <a:xfrm>
                <a:off x="-2304789" y="4008792"/>
                <a:ext cx="2050146" cy="640080"/>
              </a:xfrm>
              <a:prstGeom prst="rect">
                <a:avLst/>
              </a:prstGeom>
              <a:solidFill>
                <a:srgbClr val="54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84, 148, 150</a:t>
                </a:r>
              </a:p>
            </p:txBody>
          </p:sp>
          <p:sp>
            <p:nvSpPr>
              <p:cNvPr id="20" name="Rectangle 19">
                <a:extLst>
                  <a:ext uri="{FF2B5EF4-FFF2-40B4-BE49-F238E27FC236}">
                    <a16:creationId xmlns:a16="http://schemas.microsoft.com/office/drawing/2014/main" id="{B6F9F6F1-EAA5-4FA4-BEBF-D366BE7707A1}"/>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sp>
            <p:nvSpPr>
              <p:cNvPr id="23" name="TextBox 22">
                <a:extLst>
                  <a:ext uri="{FF2B5EF4-FFF2-40B4-BE49-F238E27FC236}">
                    <a16:creationId xmlns:a16="http://schemas.microsoft.com/office/drawing/2014/main" id="{DB76FDF9-F223-40FC-9188-152FA3C2BBEA}"/>
                  </a:ext>
                </a:extLst>
              </p:cNvPr>
              <p:cNvSpPr txBox="1"/>
              <p:nvPr userDrawn="1"/>
            </p:nvSpPr>
            <p:spPr>
              <a:xfrm>
                <a:off x="-4618299" y="2156256"/>
                <a:ext cx="1875099" cy="523220"/>
              </a:xfrm>
              <a:prstGeom prst="rect">
                <a:avLst/>
              </a:prstGeom>
            </p:spPr>
            <p:txBody>
              <a:bodyPr wrap="square" rtlCol="0">
                <a:spAutoFit/>
              </a:bodyPr>
              <a:lstStyle/>
              <a:p>
                <a:pPr marL="0" indent="0" algn="ctr">
                  <a:buNone/>
                </a:pPr>
                <a:r>
                  <a:rPr lang="en-US" sz="1400" b="1" dirty="0">
                    <a:solidFill>
                      <a:schemeClr val="bg1">
                        <a:lumMod val="50000"/>
                      </a:schemeClr>
                    </a:solidFill>
                  </a:rPr>
                  <a:t>127, 17, 127 = 50%</a:t>
                </a:r>
              </a:p>
              <a:p>
                <a:pPr marL="0" indent="0" algn="ctr">
                  <a:buNone/>
                </a:pPr>
                <a:r>
                  <a:rPr lang="en-US" sz="1400" b="1" dirty="0">
                    <a:solidFill>
                      <a:schemeClr val="tx1">
                        <a:lumMod val="75000"/>
                        <a:lumOff val="25000"/>
                      </a:schemeClr>
                    </a:solidFill>
                  </a:rPr>
                  <a:t>64, 64, 64 = 75%</a:t>
                </a:r>
              </a:p>
            </p:txBody>
          </p:sp>
          <p:sp>
            <p:nvSpPr>
              <p:cNvPr id="24" name="Rectangle 23">
                <a:extLst>
                  <a:ext uri="{FF2B5EF4-FFF2-40B4-BE49-F238E27FC236}">
                    <a16:creationId xmlns:a16="http://schemas.microsoft.com/office/drawing/2014/main" id="{9186BD7C-42BE-42DD-B413-2BF24C3AE6A9}"/>
                  </a:ext>
                </a:extLst>
              </p:cNvPr>
              <p:cNvSpPr/>
              <p:nvPr userDrawn="1"/>
            </p:nvSpPr>
            <p:spPr>
              <a:xfrm>
                <a:off x="-7404100" y="0"/>
                <a:ext cx="7197343" cy="39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003D6B"/>
                    </a:solidFill>
                    <a:latin typeface="+mj-lt"/>
                    <a:cs typeface="Arial" panose="020B0604020202020204" pitchFamily="34" charset="0"/>
                  </a:rPr>
                  <a:t>Myriad Pro Title – 36, Dark Blue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49496"/>
                    </a:solidFill>
                    <a:latin typeface="+mj-lt"/>
                    <a:cs typeface="Arial" panose="020B0604020202020204" pitchFamily="34" charset="0"/>
                  </a:rPr>
                  <a:t>(Optional)</a:t>
                </a:r>
                <a:r>
                  <a:rPr lang="en-US" sz="1400" baseline="0" dirty="0">
                    <a:solidFill>
                      <a:srgbClr val="549496"/>
                    </a:solidFill>
                    <a:latin typeface="+mj-lt"/>
                    <a:cs typeface="Arial" panose="020B0604020202020204" pitchFamily="34" charset="0"/>
                  </a:rPr>
                  <a:t> </a:t>
                </a:r>
                <a:r>
                  <a:rPr lang="en-US" sz="1400" dirty="0">
                    <a:solidFill>
                      <a:srgbClr val="549496"/>
                    </a:solidFill>
                    <a:latin typeface="+mj-lt"/>
                    <a:cs typeface="Arial" panose="020B0604020202020204" pitchFamily="34" charset="0"/>
                  </a:rPr>
                  <a:t>Teal Accent, RGB: 84, 148, 150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mj-lt"/>
                    <a:cs typeface="Arial" panose="020B0604020202020204" pitchFamily="34" charset="0"/>
                  </a:rPr>
                  <a:t>Myriad Pro</a:t>
                </a:r>
                <a:r>
                  <a:rPr lang="en-US" sz="1800" baseline="0" dirty="0">
                    <a:solidFill>
                      <a:schemeClr val="bg1">
                        <a:lumMod val="50000"/>
                      </a:schemeClr>
                    </a:solidFill>
                    <a:latin typeface="+mj-lt"/>
                    <a:cs typeface="Arial" panose="020B0604020202020204" pitchFamily="34" charset="0"/>
                  </a:rPr>
                  <a:t> Subtitle – 18, RGB: 127, 127, 127</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404040"/>
                    </a:solidFill>
                    <a:latin typeface="+mj-lt"/>
                    <a:cs typeface="Arial" panose="020B0604020202020204" pitchFamily="34" charset="0"/>
                  </a:rPr>
                  <a:t>Text: </a:t>
                </a:r>
                <a:r>
                  <a:rPr lang="en-US" sz="1800" baseline="0" dirty="0">
                    <a:solidFill>
                      <a:srgbClr val="404040"/>
                    </a:solidFill>
                    <a:cs typeface="Arial" panose="020B0604020202020204" pitchFamily="34" charset="0"/>
                  </a:rPr>
                  <a:t>RGB: 64, 64, 64 </a:t>
                </a:r>
                <a:endParaRPr lang="en-US" sz="1050" dirty="0">
                  <a:solidFill>
                    <a:srgbClr val="404040"/>
                  </a:solidFill>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75000"/>
                        <a:lumOff val="25000"/>
                      </a:schemeClr>
                    </a:solidFill>
                    <a:cs typeface="Arial" panose="020B0604020202020204" pitchFamily="34" charset="0"/>
                  </a:rPr>
                  <a:t>Calibri– 26 Level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cs typeface="Arial" panose="020B0604020202020204" pitchFamily="34" charset="0"/>
                  </a:rPr>
                  <a:t>Calibri – 24 Level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cs typeface="Arial" panose="020B0604020202020204" pitchFamily="34" charset="0"/>
                  </a:rPr>
                  <a:t>Calibri – 22 Level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cs typeface="Arial" panose="020B0604020202020204" pitchFamily="34" charset="0"/>
                  </a:rPr>
                  <a:t>Calibri – 20 level 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Calibri – 18 Level 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Note: 3, 4, and 5-column text boxes use smaller text: </a:t>
                </a:r>
                <a:br>
                  <a:rPr lang="en-US" sz="1800" dirty="0">
                    <a:solidFill>
                      <a:schemeClr val="tx1">
                        <a:lumMod val="75000"/>
                        <a:lumOff val="25000"/>
                      </a:schemeClr>
                    </a:solidFill>
                    <a:cs typeface="Arial" panose="020B0604020202020204" pitchFamily="34" charset="0"/>
                  </a:rPr>
                </a:br>
                <a:r>
                  <a:rPr lang="en-US" sz="1800" dirty="0">
                    <a:solidFill>
                      <a:schemeClr val="tx1">
                        <a:lumMod val="75000"/>
                        <a:lumOff val="25000"/>
                      </a:schemeClr>
                    </a:solidFill>
                    <a:cs typeface="Arial" panose="020B0604020202020204" pitchFamily="34" charset="0"/>
                  </a:rPr>
                  <a:t>18, 18, 16, 14, 12</a:t>
                </a:r>
              </a:p>
            </p:txBody>
          </p:sp>
        </p:grpSp>
        <p:sp>
          <p:nvSpPr>
            <p:cNvPr id="12" name="TextBox 11">
              <a:extLst>
                <a:ext uri="{FF2B5EF4-FFF2-40B4-BE49-F238E27FC236}">
                  <a16:creationId xmlns:a16="http://schemas.microsoft.com/office/drawing/2014/main" id="{F9D14467-C1A5-4E5A-B318-3083CE5A04D5}"/>
                </a:ext>
              </a:extLst>
            </p:cNvPr>
            <p:cNvSpPr txBox="1"/>
            <p:nvPr userDrawn="1"/>
          </p:nvSpPr>
          <p:spPr>
            <a:xfrm>
              <a:off x="-6151924" y="1430701"/>
              <a:ext cx="1723736" cy="861774"/>
            </a:xfrm>
            <a:prstGeom prst="rect">
              <a:avLst/>
            </a:prstGeom>
          </p:spPr>
          <p:txBody>
            <a:bodyPr wrap="square" lIns="0" tIns="0" rIns="0" bIns="0" rtlCol="0">
              <a:spAutoFit/>
            </a:bodyPr>
            <a:lstStyle/>
            <a:p>
              <a:pPr marL="0" indent="0">
                <a:buNone/>
              </a:pPr>
              <a:r>
                <a:rPr lang="en-US" sz="1400" b="1" dirty="0">
                  <a:solidFill>
                    <a:srgbClr val="C00000"/>
                  </a:solidFill>
                </a:rPr>
                <a:t>To delete this sidebar text, open the Master slide/layouts and delete there.</a:t>
              </a:r>
            </a:p>
          </p:txBody>
        </p:sp>
      </p:grpSp>
    </p:spTree>
    <p:extLst>
      <p:ext uri="{BB962C8B-B14F-4D97-AF65-F5344CB8AC3E}">
        <p14:creationId xmlns:p14="http://schemas.microsoft.com/office/powerpoint/2010/main" val="2377650418"/>
      </p:ext>
    </p:extLst>
  </p:cSld>
  <p:clrMapOvr>
    <a:masterClrMapping/>
  </p:clrMapOvr>
  <p:extLst>
    <p:ext uri="{DCECCB84-F9BA-43D5-87BE-67443E8EF086}">
      <p15:sldGuideLst xmlns:p15="http://schemas.microsoft.com/office/powerpoint/2012/main">
        <p15:guide id="1" pos="4728">
          <p15:clr>
            <a:srgbClr val="FBAE40"/>
          </p15:clr>
        </p15:guide>
        <p15:guide id="2" pos="2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9E1D-C4BD-F37A-CADE-E9490D99B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740684-D297-6B99-93BD-C51E29482DF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1D4C468-1A59-83CF-7C11-271BC2550972}"/>
              </a:ext>
            </a:extLst>
          </p:cNvPr>
          <p:cNvSpPr>
            <a:spLocks noGrp="1"/>
          </p:cNvSpPr>
          <p:nvPr>
            <p:ph type="ftr" sz="quarter" idx="11"/>
          </p:nvPr>
        </p:nvSpPr>
        <p:spPr/>
        <p:txBody>
          <a:bodyPr/>
          <a:lstStyle/>
          <a:p>
            <a:r>
              <a:rPr lang="en-US"/>
              <a:t>Great Western Advisory</a:t>
            </a:r>
          </a:p>
        </p:txBody>
      </p:sp>
      <p:sp>
        <p:nvSpPr>
          <p:cNvPr id="5" name="Slide Number Placeholder 4">
            <a:extLst>
              <a:ext uri="{FF2B5EF4-FFF2-40B4-BE49-F238E27FC236}">
                <a16:creationId xmlns:a16="http://schemas.microsoft.com/office/drawing/2014/main" id="{8354D5CC-1803-CE91-B769-C328CD649979}"/>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1400636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ANCY Photo Left">
    <p:spTree>
      <p:nvGrpSpPr>
        <p:cNvPr id="1" name=""/>
        <p:cNvGrpSpPr/>
        <p:nvPr/>
      </p:nvGrpSpPr>
      <p:grpSpPr>
        <a:xfrm>
          <a:off x="0" y="0"/>
          <a:ext cx="0" cy="0"/>
          <a:chOff x="0" y="0"/>
          <a:chExt cx="0" cy="0"/>
        </a:xfrm>
      </p:grpSpPr>
      <p:sp>
        <p:nvSpPr>
          <p:cNvPr id="22" name="Title 1"/>
          <p:cNvSpPr>
            <a:spLocks noGrp="1"/>
          </p:cNvSpPr>
          <p:nvPr>
            <p:ph type="title"/>
          </p:nvPr>
        </p:nvSpPr>
        <p:spPr>
          <a:xfrm>
            <a:off x="4701539" y="385809"/>
            <a:ext cx="6652261" cy="501013"/>
          </a:xfrm>
        </p:spPr>
        <p:txBody>
          <a:bodyPr/>
          <a:lstStyle/>
          <a:p>
            <a:r>
              <a:rPr lang="en-US" dirty="0"/>
              <a:t>Click to edit Master title style</a:t>
            </a:r>
          </a:p>
        </p:txBody>
      </p:sp>
      <p:sp>
        <p:nvSpPr>
          <p:cNvPr id="23" name="Text Placeholder 13"/>
          <p:cNvSpPr>
            <a:spLocks noGrp="1"/>
          </p:cNvSpPr>
          <p:nvPr>
            <p:ph type="body" sz="quarter" idx="18" hasCustomPrompt="1"/>
          </p:nvPr>
        </p:nvSpPr>
        <p:spPr>
          <a:xfrm>
            <a:off x="4701539" y="886822"/>
            <a:ext cx="6654443" cy="351745"/>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13" name="Content Placeholder 6"/>
          <p:cNvSpPr>
            <a:spLocks noGrp="1"/>
          </p:cNvSpPr>
          <p:nvPr>
            <p:ph sz="quarter" idx="24"/>
          </p:nvPr>
        </p:nvSpPr>
        <p:spPr>
          <a:xfrm>
            <a:off x="4701540" y="1605280"/>
            <a:ext cx="6650176" cy="445262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3"/>
          </p:nvPr>
        </p:nvSpPr>
        <p:spPr>
          <a:xfrm>
            <a:off x="0" y="-1"/>
            <a:ext cx="4137660" cy="6356352"/>
          </a:xfrm>
        </p:spPr>
        <p:txBody>
          <a:bodyPr/>
          <a:lstStyle>
            <a:lvl1pPr marL="0" indent="0">
              <a:buNone/>
              <a:defRPr/>
            </a:lvl1pPr>
          </a:lstStyle>
          <a:p>
            <a:endParaRPr lang="en-US" dirty="0"/>
          </a:p>
        </p:txBody>
      </p:sp>
      <p:sp>
        <p:nvSpPr>
          <p:cNvPr id="2" name="Date Placeholder 1">
            <a:extLst>
              <a:ext uri="{FF2B5EF4-FFF2-40B4-BE49-F238E27FC236}">
                <a16:creationId xmlns:a16="http://schemas.microsoft.com/office/drawing/2014/main" id="{BA61FB07-2833-4E39-8C5C-BC932F70DB9D}"/>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7CB1053-3BB5-4357-A4FF-D53A5A70C755}"/>
              </a:ext>
            </a:extLst>
          </p:cNvPr>
          <p:cNvSpPr>
            <a:spLocks noGrp="1"/>
          </p:cNvSpPr>
          <p:nvPr>
            <p:ph type="ftr" sz="quarter" idx="26"/>
          </p:nvPr>
        </p:nvSpPr>
        <p:spPr/>
        <p:txBody>
          <a:bodyPr/>
          <a:lstStyle/>
          <a:p>
            <a:r>
              <a:rPr lang="en-US"/>
              <a:t>Great Western Advisory</a:t>
            </a:r>
            <a:endParaRPr lang="en-US" dirty="0"/>
          </a:p>
        </p:txBody>
      </p:sp>
      <p:sp>
        <p:nvSpPr>
          <p:cNvPr id="8" name="Slide Number Placeholder 7">
            <a:extLst>
              <a:ext uri="{FF2B5EF4-FFF2-40B4-BE49-F238E27FC236}">
                <a16:creationId xmlns:a16="http://schemas.microsoft.com/office/drawing/2014/main" id="{21B3E806-526A-43B3-A8AB-F7631D8527E0}"/>
              </a:ext>
            </a:extLst>
          </p:cNvPr>
          <p:cNvSpPr>
            <a:spLocks noGrp="1"/>
          </p:cNvSpPr>
          <p:nvPr>
            <p:ph type="sldNum" sz="quarter" idx="27"/>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446403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ANCY Photo Left 2-Col">
    <p:spTree>
      <p:nvGrpSpPr>
        <p:cNvPr id="1" name=""/>
        <p:cNvGrpSpPr/>
        <p:nvPr/>
      </p:nvGrpSpPr>
      <p:grpSpPr>
        <a:xfrm>
          <a:off x="0" y="0"/>
          <a:ext cx="0" cy="0"/>
          <a:chOff x="0" y="0"/>
          <a:chExt cx="0" cy="0"/>
        </a:xfrm>
      </p:grpSpPr>
      <p:sp>
        <p:nvSpPr>
          <p:cNvPr id="2" name="Title 1"/>
          <p:cNvSpPr>
            <a:spLocks noGrp="1"/>
          </p:cNvSpPr>
          <p:nvPr>
            <p:ph type="title"/>
          </p:nvPr>
        </p:nvSpPr>
        <p:spPr>
          <a:xfrm>
            <a:off x="4701538" y="365127"/>
            <a:ext cx="6652261" cy="521696"/>
          </a:xfrm>
        </p:spPr>
        <p:txBody>
          <a:bodyPr/>
          <a:lstStyle/>
          <a:p>
            <a:r>
              <a:rPr lang="en-US" dirty="0"/>
              <a:t>Click to edit Master title style</a:t>
            </a:r>
          </a:p>
        </p:txBody>
      </p:sp>
      <p:sp>
        <p:nvSpPr>
          <p:cNvPr id="15" name="Text Placeholder 13"/>
          <p:cNvSpPr>
            <a:spLocks noGrp="1"/>
          </p:cNvSpPr>
          <p:nvPr>
            <p:ph type="body" sz="quarter" idx="18" hasCustomPrompt="1"/>
          </p:nvPr>
        </p:nvSpPr>
        <p:spPr>
          <a:xfrm>
            <a:off x="4701539" y="886822"/>
            <a:ext cx="6654443" cy="351745"/>
          </a:xfrm>
        </p:spPr>
        <p:txBody>
          <a:bodyPr lIns="0" tIns="0" rIns="0" bIns="0">
            <a:noAutofit/>
          </a:bodyPr>
          <a:lstStyle>
            <a:lvl1pPr marL="0" indent="0" algn="l">
              <a:lnSpc>
                <a:spcPct val="100000"/>
              </a:lnSpc>
              <a:spcBef>
                <a:spcPts val="0"/>
              </a:spcBef>
              <a:buFont typeface="Arial" panose="020B0604020202020204" pitchFamily="34" charset="0"/>
              <a:buNone/>
              <a:defRPr sz="1800" baseline="0">
                <a:solidFill>
                  <a:schemeClr val="bg1">
                    <a:lumMod val="50000"/>
                  </a:schemeClr>
                </a:solidFill>
              </a:defRPr>
            </a:lvl1pPr>
          </a:lstStyle>
          <a:p>
            <a:pPr lvl="0"/>
            <a:r>
              <a:rPr lang="en-US" dirty="0"/>
              <a:t>Cool subtitle here</a:t>
            </a:r>
          </a:p>
        </p:txBody>
      </p:sp>
      <p:sp>
        <p:nvSpPr>
          <p:cNvPr id="9" name="Content Placeholder 6"/>
          <p:cNvSpPr>
            <a:spLocks noGrp="1"/>
          </p:cNvSpPr>
          <p:nvPr>
            <p:ph sz="quarter" idx="23"/>
          </p:nvPr>
        </p:nvSpPr>
        <p:spPr>
          <a:xfrm>
            <a:off x="4701538" y="1605280"/>
            <a:ext cx="3154680" cy="445262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quarter" idx="24"/>
          </p:nvPr>
        </p:nvSpPr>
        <p:spPr>
          <a:xfrm>
            <a:off x="8196944" y="1617980"/>
            <a:ext cx="3154680" cy="445262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6"/>
          <p:cNvSpPr>
            <a:spLocks noGrp="1"/>
          </p:cNvSpPr>
          <p:nvPr>
            <p:ph type="pic" sz="quarter" idx="13"/>
          </p:nvPr>
        </p:nvSpPr>
        <p:spPr>
          <a:xfrm>
            <a:off x="0" y="-1"/>
            <a:ext cx="4137660" cy="6356352"/>
          </a:xfrm>
        </p:spPr>
        <p:txBody>
          <a:bodyPr/>
          <a:lstStyle>
            <a:lvl1pPr marL="0" indent="0">
              <a:buNone/>
              <a:defRPr/>
            </a:lvl1pPr>
          </a:lstStyle>
          <a:p>
            <a:endParaRPr lang="en-US" dirty="0"/>
          </a:p>
        </p:txBody>
      </p:sp>
      <p:sp>
        <p:nvSpPr>
          <p:cNvPr id="6" name="Date Placeholder 5">
            <a:extLst>
              <a:ext uri="{FF2B5EF4-FFF2-40B4-BE49-F238E27FC236}">
                <a16:creationId xmlns:a16="http://schemas.microsoft.com/office/drawing/2014/main" id="{6D6215CD-D494-4BDF-A9F0-74311E2C2F2D}"/>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5F37EC21-722C-4B91-A00D-0EE2C131210C}"/>
              </a:ext>
            </a:extLst>
          </p:cNvPr>
          <p:cNvSpPr>
            <a:spLocks noGrp="1"/>
          </p:cNvSpPr>
          <p:nvPr>
            <p:ph type="ftr" sz="quarter" idx="26"/>
          </p:nvPr>
        </p:nvSpPr>
        <p:spPr/>
        <p:txBody>
          <a:bodyPr/>
          <a:lstStyle/>
          <a:p>
            <a:r>
              <a:rPr lang="en-US"/>
              <a:t>Great Western Advisory</a:t>
            </a:r>
            <a:endParaRPr lang="en-US" dirty="0"/>
          </a:p>
        </p:txBody>
      </p:sp>
      <p:sp>
        <p:nvSpPr>
          <p:cNvPr id="8" name="Slide Number Placeholder 7">
            <a:extLst>
              <a:ext uri="{FF2B5EF4-FFF2-40B4-BE49-F238E27FC236}">
                <a16:creationId xmlns:a16="http://schemas.microsoft.com/office/drawing/2014/main" id="{6C63D069-6925-4EFB-8845-EE1E4A9A4EFD}"/>
              </a:ext>
            </a:extLst>
          </p:cNvPr>
          <p:cNvSpPr>
            <a:spLocks noGrp="1"/>
          </p:cNvSpPr>
          <p:nvPr>
            <p:ph type="sldNum" sz="quarter" idx="27"/>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922193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ANCY Photo 2-Col Title Side">
    <p:spTree>
      <p:nvGrpSpPr>
        <p:cNvPr id="1" name=""/>
        <p:cNvGrpSpPr/>
        <p:nvPr/>
      </p:nvGrpSpPr>
      <p:grpSpPr>
        <a:xfrm>
          <a:off x="0" y="0"/>
          <a:ext cx="0" cy="0"/>
          <a:chOff x="0" y="0"/>
          <a:chExt cx="0" cy="0"/>
        </a:xfrm>
      </p:grpSpPr>
      <p:sp>
        <p:nvSpPr>
          <p:cNvPr id="13" name="Picture Placeholder 6"/>
          <p:cNvSpPr>
            <a:spLocks noGrp="1"/>
          </p:cNvSpPr>
          <p:nvPr>
            <p:ph type="pic" sz="quarter" idx="13"/>
          </p:nvPr>
        </p:nvSpPr>
        <p:spPr>
          <a:xfrm>
            <a:off x="0" y="-1"/>
            <a:ext cx="4137660" cy="6356352"/>
          </a:xfrm>
        </p:spPr>
        <p:txBody>
          <a:bodyPr/>
          <a:lstStyle>
            <a:lvl1pPr marL="0" indent="0">
              <a:buNone/>
              <a:defRPr/>
            </a:lvl1pPr>
          </a:lstStyle>
          <a:p>
            <a:endParaRPr lang="en-US" dirty="0"/>
          </a:p>
        </p:txBody>
      </p:sp>
      <p:sp>
        <p:nvSpPr>
          <p:cNvPr id="2" name="Title 1"/>
          <p:cNvSpPr>
            <a:spLocks noGrp="1"/>
          </p:cNvSpPr>
          <p:nvPr>
            <p:ph type="title"/>
          </p:nvPr>
        </p:nvSpPr>
        <p:spPr>
          <a:xfrm>
            <a:off x="272148" y="359684"/>
            <a:ext cx="3721700" cy="892173"/>
          </a:xfrm>
        </p:spPr>
        <p:txBody>
          <a:bodyPr/>
          <a:lstStyle>
            <a:lvl1pPr>
              <a:defRPr>
                <a:solidFill>
                  <a:schemeClr val="bg1"/>
                </a:solidFill>
              </a:defRPr>
            </a:lvl1pPr>
          </a:lstStyle>
          <a:p>
            <a:r>
              <a:rPr lang="en-US" dirty="0"/>
              <a:t>Click to edit Master title style</a:t>
            </a:r>
          </a:p>
        </p:txBody>
      </p:sp>
      <p:sp>
        <p:nvSpPr>
          <p:cNvPr id="9" name="Content Placeholder 6"/>
          <p:cNvSpPr>
            <a:spLocks noGrp="1"/>
          </p:cNvSpPr>
          <p:nvPr>
            <p:ph sz="quarter" idx="23"/>
          </p:nvPr>
        </p:nvSpPr>
        <p:spPr>
          <a:xfrm>
            <a:off x="4701538" y="365760"/>
            <a:ext cx="3154680" cy="569214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quarter" idx="24"/>
          </p:nvPr>
        </p:nvSpPr>
        <p:spPr>
          <a:xfrm>
            <a:off x="8196944" y="378460"/>
            <a:ext cx="3154680" cy="569214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69284CD0-18A3-4AE1-A8F5-700009A81BB6}"/>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45FD6512-7EDA-460C-B0FF-343F132CCE38}"/>
              </a:ext>
            </a:extLst>
          </p:cNvPr>
          <p:cNvSpPr>
            <a:spLocks noGrp="1"/>
          </p:cNvSpPr>
          <p:nvPr>
            <p:ph type="ftr" sz="quarter" idx="26"/>
          </p:nvPr>
        </p:nvSpPr>
        <p:spPr/>
        <p:txBody>
          <a:bodyPr/>
          <a:lstStyle/>
          <a:p>
            <a:r>
              <a:rPr lang="en-US"/>
              <a:t>Great Western Advisory</a:t>
            </a:r>
            <a:endParaRPr lang="en-US" dirty="0"/>
          </a:p>
        </p:txBody>
      </p:sp>
      <p:sp>
        <p:nvSpPr>
          <p:cNvPr id="8" name="Slide Number Placeholder 7">
            <a:extLst>
              <a:ext uri="{FF2B5EF4-FFF2-40B4-BE49-F238E27FC236}">
                <a16:creationId xmlns:a16="http://schemas.microsoft.com/office/drawing/2014/main" id="{B3F28BA7-A91E-4DC0-ADE6-41E4D795504A}"/>
              </a:ext>
            </a:extLst>
          </p:cNvPr>
          <p:cNvSpPr>
            <a:spLocks noGrp="1"/>
          </p:cNvSpPr>
          <p:nvPr>
            <p:ph type="sldNum" sz="quarter" idx="27"/>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822223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ANCY Photo 1-Col Title Side">
    <p:spTree>
      <p:nvGrpSpPr>
        <p:cNvPr id="1" name=""/>
        <p:cNvGrpSpPr/>
        <p:nvPr/>
      </p:nvGrpSpPr>
      <p:grpSpPr>
        <a:xfrm>
          <a:off x="0" y="0"/>
          <a:ext cx="0" cy="0"/>
          <a:chOff x="0" y="0"/>
          <a:chExt cx="0" cy="0"/>
        </a:xfrm>
      </p:grpSpPr>
      <p:sp>
        <p:nvSpPr>
          <p:cNvPr id="2" name="Title 1"/>
          <p:cNvSpPr>
            <a:spLocks noGrp="1"/>
          </p:cNvSpPr>
          <p:nvPr>
            <p:ph type="title"/>
          </p:nvPr>
        </p:nvSpPr>
        <p:spPr>
          <a:xfrm>
            <a:off x="207980" y="365127"/>
            <a:ext cx="3721700" cy="892173"/>
          </a:xfrm>
        </p:spPr>
        <p:txBody>
          <a:bodyPr/>
          <a:lstStyle>
            <a:lvl1pPr>
              <a:defRPr>
                <a:solidFill>
                  <a:schemeClr val="bg1"/>
                </a:solidFill>
              </a:defRPr>
            </a:lvl1pPr>
          </a:lstStyle>
          <a:p>
            <a:r>
              <a:rPr lang="en-US" dirty="0"/>
              <a:t>Click to edit Master title style</a:t>
            </a:r>
          </a:p>
        </p:txBody>
      </p:sp>
      <p:sp>
        <p:nvSpPr>
          <p:cNvPr id="9" name="Content Placeholder 6"/>
          <p:cNvSpPr>
            <a:spLocks noGrp="1"/>
          </p:cNvSpPr>
          <p:nvPr>
            <p:ph sz="quarter" idx="23"/>
          </p:nvPr>
        </p:nvSpPr>
        <p:spPr>
          <a:xfrm>
            <a:off x="4701538" y="365760"/>
            <a:ext cx="6638450" cy="5692140"/>
          </a:xfrm>
        </p:spPr>
        <p:txBody>
          <a:bodyPr/>
          <a:lstStyle>
            <a:lvl1pPr marL="182880" indent="-182880">
              <a:defRPr sz="1800">
                <a:solidFill>
                  <a:srgbClr val="404040"/>
                </a:solidFill>
              </a:defRPr>
            </a:lvl1pPr>
            <a:lvl2pPr marL="365760" indent="-182880">
              <a:defRPr sz="1800">
                <a:solidFill>
                  <a:srgbClr val="404040"/>
                </a:solidFill>
              </a:defRPr>
            </a:lvl2pPr>
            <a:lvl3pPr marL="548640" indent="-182880">
              <a:defRPr sz="1600">
                <a:solidFill>
                  <a:srgbClr val="404040"/>
                </a:solidFill>
              </a:defRPr>
            </a:lvl3pPr>
            <a:lvl4pPr marL="731520" indent="-182880">
              <a:defRPr sz="1400">
                <a:solidFill>
                  <a:srgbClr val="404040"/>
                </a:solidFill>
              </a:defRPr>
            </a:lvl4pPr>
            <a:lvl5pPr marL="914400" indent="-182880">
              <a:defRPr sz="12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6"/>
          <p:cNvSpPr>
            <a:spLocks noGrp="1"/>
          </p:cNvSpPr>
          <p:nvPr>
            <p:ph type="pic" sz="quarter" idx="13"/>
          </p:nvPr>
        </p:nvSpPr>
        <p:spPr>
          <a:xfrm>
            <a:off x="0" y="-1"/>
            <a:ext cx="4137660" cy="6356352"/>
          </a:xfrm>
        </p:spPr>
        <p:txBody>
          <a:bodyPr/>
          <a:lstStyle>
            <a:lvl1pPr marL="0" indent="0">
              <a:buNone/>
              <a:defRPr/>
            </a:lvl1pPr>
          </a:lstStyle>
          <a:p>
            <a:endParaRPr lang="en-US" dirty="0"/>
          </a:p>
        </p:txBody>
      </p:sp>
      <p:sp>
        <p:nvSpPr>
          <p:cNvPr id="6" name="Date Placeholder 5">
            <a:extLst>
              <a:ext uri="{FF2B5EF4-FFF2-40B4-BE49-F238E27FC236}">
                <a16:creationId xmlns:a16="http://schemas.microsoft.com/office/drawing/2014/main" id="{40F446E6-A8B2-41BB-A4AC-A203B2C8A327}"/>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FA831664-4846-4F5F-9728-C21C4375E979}"/>
              </a:ext>
            </a:extLst>
          </p:cNvPr>
          <p:cNvSpPr>
            <a:spLocks noGrp="1"/>
          </p:cNvSpPr>
          <p:nvPr>
            <p:ph type="ftr" sz="quarter" idx="25"/>
          </p:nvPr>
        </p:nvSpPr>
        <p:spPr/>
        <p:txBody>
          <a:bodyPr/>
          <a:lstStyle/>
          <a:p>
            <a:r>
              <a:rPr lang="en-US"/>
              <a:t>Great Western Advisory</a:t>
            </a:r>
            <a:endParaRPr lang="en-US" dirty="0"/>
          </a:p>
        </p:txBody>
      </p:sp>
      <p:sp>
        <p:nvSpPr>
          <p:cNvPr id="8" name="Slide Number Placeholder 7">
            <a:extLst>
              <a:ext uri="{FF2B5EF4-FFF2-40B4-BE49-F238E27FC236}">
                <a16:creationId xmlns:a16="http://schemas.microsoft.com/office/drawing/2014/main" id="{BF3482A5-BF7F-4259-B7F2-FD71CA0681B4}"/>
              </a:ext>
            </a:extLst>
          </p:cNvPr>
          <p:cNvSpPr>
            <a:spLocks noGrp="1"/>
          </p:cNvSpPr>
          <p:nvPr>
            <p:ph type="sldNum" sz="quarter" idx="26"/>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12771213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hot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2457957" y="4314946"/>
            <a:ext cx="7315200" cy="892173"/>
          </a:xfrm>
        </p:spPr>
        <p:txBody>
          <a:bodyPr anchor="b"/>
          <a:lstStyle>
            <a:lvl1pPr>
              <a:defRPr sz="1800" b="1">
                <a:solidFill>
                  <a:schemeClr val="tx1">
                    <a:lumMod val="75000"/>
                    <a:lumOff val="25000"/>
                  </a:schemeClr>
                </a:solidFill>
              </a:defRPr>
            </a:lvl1pPr>
          </a:lstStyle>
          <a:p>
            <a:r>
              <a:rPr lang="en-US" dirty="0"/>
              <a:t>Click to edit Master title style</a:t>
            </a:r>
          </a:p>
        </p:txBody>
      </p:sp>
      <p:sp>
        <p:nvSpPr>
          <p:cNvPr id="7" name="Text Placeholder 6"/>
          <p:cNvSpPr>
            <a:spLocks noGrp="1"/>
          </p:cNvSpPr>
          <p:nvPr>
            <p:ph type="body" sz="half" idx="2"/>
          </p:nvPr>
        </p:nvSpPr>
        <p:spPr>
          <a:xfrm>
            <a:off x="2457957" y="5367338"/>
            <a:ext cx="7315200" cy="804862"/>
          </a:xfrm>
        </p:spPr>
        <p:txBody>
          <a:bodyPr/>
          <a:lstStyle>
            <a:lvl1pPr marL="0" indent="0">
              <a:buNone/>
              <a:defRPr sz="1200"/>
            </a:lvl1pPr>
          </a:lstStyle>
          <a:p>
            <a:endParaRPr lang="en-US" dirty="0"/>
          </a:p>
        </p:txBody>
      </p:sp>
      <p:sp>
        <p:nvSpPr>
          <p:cNvPr id="8" name="Picture Placeholder 6"/>
          <p:cNvSpPr>
            <a:spLocks noGrp="1"/>
          </p:cNvSpPr>
          <p:nvPr>
            <p:ph type="pic" sz="quarter" idx="13"/>
          </p:nvPr>
        </p:nvSpPr>
        <p:spPr>
          <a:xfrm>
            <a:off x="2457957" y="696036"/>
            <a:ext cx="7315200" cy="3545764"/>
          </a:xfrm>
        </p:spPr>
        <p:txBody>
          <a:bodyPr/>
          <a:lstStyle>
            <a:lvl1pPr marL="0" indent="0">
              <a:buNone/>
              <a:defRPr/>
            </a:lvl1pPr>
          </a:lstStyle>
          <a:p>
            <a:endParaRPr lang="en-US" dirty="0"/>
          </a:p>
        </p:txBody>
      </p:sp>
      <p:sp>
        <p:nvSpPr>
          <p:cNvPr id="6" name="Date Placeholder 5">
            <a:extLst>
              <a:ext uri="{FF2B5EF4-FFF2-40B4-BE49-F238E27FC236}">
                <a16:creationId xmlns:a16="http://schemas.microsoft.com/office/drawing/2014/main" id="{53094AC3-787C-4DF1-B1BB-B1BDE05F08B4}"/>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BE0CE555-B3D3-4D1A-9EA7-029FB7F2050E}"/>
              </a:ext>
            </a:extLst>
          </p:cNvPr>
          <p:cNvSpPr>
            <a:spLocks noGrp="1"/>
          </p:cNvSpPr>
          <p:nvPr>
            <p:ph type="ftr" sz="quarter" idx="15"/>
          </p:nvPr>
        </p:nvSpPr>
        <p:spPr/>
        <p:txBody>
          <a:bodyPr/>
          <a:lstStyle/>
          <a:p>
            <a:r>
              <a:rPr lang="en-US"/>
              <a:t>Great Western Advisory</a:t>
            </a:r>
            <a:endParaRPr lang="en-US" dirty="0"/>
          </a:p>
        </p:txBody>
      </p:sp>
      <p:sp>
        <p:nvSpPr>
          <p:cNvPr id="10" name="Slide Number Placeholder 9">
            <a:extLst>
              <a:ext uri="{FF2B5EF4-FFF2-40B4-BE49-F238E27FC236}">
                <a16:creationId xmlns:a16="http://schemas.microsoft.com/office/drawing/2014/main" id="{61EEA64A-3269-4D60-B635-658AF317072D}"/>
              </a:ext>
            </a:extLst>
          </p:cNvPr>
          <p:cNvSpPr>
            <a:spLocks noGrp="1"/>
          </p:cNvSpPr>
          <p:nvPr>
            <p:ph type="sldNum" sz="quarter" idx="16"/>
          </p:nvPr>
        </p:nvSpPr>
        <p:spPr/>
        <p:txBody>
          <a:bodyPr/>
          <a:lstStyle/>
          <a:p>
            <a:fld id="{64910A95-6D3E-40F4-AD1F-88B55FDFA952}" type="slidenum">
              <a:rPr lang="en-US" smtClean="0"/>
              <a:pPr/>
              <a:t>‹#›</a:t>
            </a:fld>
            <a:endParaRPr lang="en-US" dirty="0"/>
          </a:p>
        </p:txBody>
      </p:sp>
    </p:spTree>
    <p:extLst>
      <p:ext uri="{BB962C8B-B14F-4D97-AF65-F5344CB8AC3E}">
        <p14:creationId xmlns:p14="http://schemas.microsoft.com/office/powerpoint/2010/main" val="689276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ANCY Solid Background">
    <p:spTree>
      <p:nvGrpSpPr>
        <p:cNvPr id="1" name=""/>
        <p:cNvGrpSpPr/>
        <p:nvPr/>
      </p:nvGrpSpPr>
      <p:grpSpPr>
        <a:xfrm>
          <a:off x="0" y="0"/>
          <a:ext cx="0" cy="0"/>
          <a:chOff x="0" y="0"/>
          <a:chExt cx="0" cy="0"/>
        </a:xfrm>
      </p:grpSpPr>
      <p:sp>
        <p:nvSpPr>
          <p:cNvPr id="6" name="Rectangle 5" descr="&quot;&quot;" title="&quot;&quot;">
            <a:extLst>
              <a:ext uri="{FF2B5EF4-FFF2-40B4-BE49-F238E27FC236}">
                <a16:creationId xmlns:a16="http://schemas.microsoft.com/office/drawing/2014/main" id="{BED771C8-74B6-4DCE-B3F2-77D57D6BBCA8}"/>
              </a:ext>
            </a:extLst>
          </p:cNvPr>
          <p:cNvSpPr/>
          <p:nvPr userDrawn="1"/>
        </p:nvSpPr>
        <p:spPr>
          <a:xfrm>
            <a:off x="0" y="0"/>
            <a:ext cx="12192000" cy="6858000"/>
          </a:xfrm>
          <a:prstGeom prst="rect">
            <a:avLst/>
          </a:prstGeom>
          <a:solidFill>
            <a:srgbClr val="003D6B"/>
          </a:solidFill>
          <a:ln w="254000">
            <a:no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Title 2">
            <a:extLst>
              <a:ext uri="{FF2B5EF4-FFF2-40B4-BE49-F238E27FC236}">
                <a16:creationId xmlns:a16="http://schemas.microsoft.com/office/drawing/2014/main" id="{9A2EAF68-954D-4F14-B596-6F03707EECC9}"/>
              </a:ext>
            </a:extLst>
          </p:cNvPr>
          <p:cNvSpPr>
            <a:spLocks noGrp="1"/>
          </p:cNvSpPr>
          <p:nvPr>
            <p:ph type="title"/>
          </p:nvPr>
        </p:nvSpPr>
        <p:spPr>
          <a:xfrm>
            <a:off x="838200" y="528417"/>
            <a:ext cx="10515600" cy="501014"/>
          </a:xfrm>
        </p:spPr>
        <p:txBody>
          <a:bodyPr/>
          <a:lstStyle>
            <a:lvl1pPr algn="ctr">
              <a:defRPr>
                <a:solidFill>
                  <a:schemeClr val="bg1"/>
                </a:solidFill>
              </a:defRPr>
            </a:lvl1pPr>
          </a:lstStyle>
          <a:p>
            <a:r>
              <a:rPr lang="en-US" dirty="0"/>
              <a:t>Click to edit Master title style</a:t>
            </a:r>
          </a:p>
        </p:txBody>
      </p:sp>
      <p:sp>
        <p:nvSpPr>
          <p:cNvPr id="12" name="Content Placeholder 10">
            <a:extLst>
              <a:ext uri="{FF2B5EF4-FFF2-40B4-BE49-F238E27FC236}">
                <a16:creationId xmlns:a16="http://schemas.microsoft.com/office/drawing/2014/main" id="{6A568749-82FD-49D8-B411-41EE21992AC3}"/>
              </a:ext>
            </a:extLst>
          </p:cNvPr>
          <p:cNvSpPr>
            <a:spLocks noGrp="1"/>
          </p:cNvSpPr>
          <p:nvPr>
            <p:ph sz="quarter" idx="14"/>
          </p:nvPr>
        </p:nvSpPr>
        <p:spPr>
          <a:xfrm>
            <a:off x="845127" y="1169131"/>
            <a:ext cx="10515600" cy="4888769"/>
          </a:xfrm>
        </p:spPr>
        <p:txBody>
          <a:bodyPr vert="horz" lIns="0" tIns="0" rIns="0" bIns="0" rtlCol="0">
            <a:noAutofit/>
          </a:bodyPr>
          <a:lstStyle>
            <a:lvl1pPr>
              <a:spcAft>
                <a:spcPts val="300"/>
              </a:spcAft>
              <a:buClr>
                <a:schemeClr val="bg1"/>
              </a:buClr>
              <a:defRPr lang="en-US" dirty="0">
                <a:solidFill>
                  <a:schemeClr val="bg1"/>
                </a:solidFill>
              </a:defRPr>
            </a:lvl1pPr>
            <a:lvl2pPr>
              <a:spcAft>
                <a:spcPts val="300"/>
              </a:spcAft>
              <a:buClr>
                <a:schemeClr val="bg1"/>
              </a:buClr>
              <a:defRPr lang="en-US" dirty="0">
                <a:solidFill>
                  <a:schemeClr val="bg1"/>
                </a:solidFill>
              </a:defRPr>
            </a:lvl2pPr>
            <a:lvl3pPr>
              <a:buClr>
                <a:schemeClr val="bg1"/>
              </a:buClr>
              <a:defRPr lang="en-US" dirty="0">
                <a:solidFill>
                  <a:schemeClr val="bg1"/>
                </a:solidFill>
              </a:defRPr>
            </a:lvl3pPr>
            <a:lvl4pPr>
              <a:buClr>
                <a:schemeClr val="bg1"/>
              </a:buClr>
              <a:defRPr lang="en-US" dirty="0">
                <a:solidFill>
                  <a:schemeClr val="bg1"/>
                </a:solidFill>
              </a:defRPr>
            </a:lvl4pPr>
            <a:lvl5pPr>
              <a:buClr>
                <a:schemeClr val="bg1"/>
              </a:buClr>
              <a:defRPr lang="en-US"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81491A66-91A9-4E54-9702-6E6F452BC672}"/>
              </a:ext>
            </a:extLst>
          </p:cNvPr>
          <p:cNvSpPr>
            <a:spLocks noGrp="1"/>
          </p:cNvSpPr>
          <p:nvPr>
            <p:ph type="dt" sz="half" idx="15"/>
          </p:nvPr>
        </p:nvSpPr>
        <p:spPr/>
        <p:txBody>
          <a:bodyPr/>
          <a:lstStyle/>
          <a:p>
            <a:endParaRPr lang="en-US" dirty="0"/>
          </a:p>
        </p:txBody>
      </p:sp>
      <p:sp>
        <p:nvSpPr>
          <p:cNvPr id="14" name="Footer Placeholder 13">
            <a:extLst>
              <a:ext uri="{FF2B5EF4-FFF2-40B4-BE49-F238E27FC236}">
                <a16:creationId xmlns:a16="http://schemas.microsoft.com/office/drawing/2014/main" id="{C3F9EAF4-0563-45D5-AF81-7AC8D64112FC}"/>
              </a:ext>
            </a:extLst>
          </p:cNvPr>
          <p:cNvSpPr>
            <a:spLocks noGrp="1"/>
          </p:cNvSpPr>
          <p:nvPr>
            <p:ph type="ftr" sz="quarter" idx="16"/>
          </p:nvPr>
        </p:nvSpPr>
        <p:spPr/>
        <p:txBody>
          <a:bodyPr/>
          <a:lstStyle/>
          <a:p>
            <a:r>
              <a:rPr lang="en-US"/>
              <a:t>Great Western Advisory</a:t>
            </a:r>
            <a:endParaRPr lang="en-US" dirty="0"/>
          </a:p>
        </p:txBody>
      </p:sp>
      <p:sp>
        <p:nvSpPr>
          <p:cNvPr id="15" name="Slide Number Placeholder 14">
            <a:extLst>
              <a:ext uri="{FF2B5EF4-FFF2-40B4-BE49-F238E27FC236}">
                <a16:creationId xmlns:a16="http://schemas.microsoft.com/office/drawing/2014/main" id="{ECF83EFE-6092-49B9-A2DB-F8DE9F701B47}"/>
              </a:ext>
            </a:extLst>
          </p:cNvPr>
          <p:cNvSpPr>
            <a:spLocks noGrp="1"/>
          </p:cNvSpPr>
          <p:nvPr>
            <p:ph type="sldNum" sz="quarter" idx="17"/>
          </p:nvPr>
        </p:nvSpPr>
        <p:spPr/>
        <p:txBody>
          <a:bodyPr/>
          <a:lstStyle/>
          <a:p>
            <a:fld id="{64910A95-6D3E-40F4-AD1F-88B55FDFA952}" type="slidenum">
              <a:rPr lang="en-US" smtClean="0"/>
              <a:pPr/>
              <a:t>‹#›</a:t>
            </a:fld>
            <a:endParaRPr lang="en-US" dirty="0"/>
          </a:p>
        </p:txBody>
      </p:sp>
      <p:grpSp>
        <p:nvGrpSpPr>
          <p:cNvPr id="8" name="Group 7">
            <a:extLst>
              <a:ext uri="{FF2B5EF4-FFF2-40B4-BE49-F238E27FC236}">
                <a16:creationId xmlns:a16="http://schemas.microsoft.com/office/drawing/2014/main" id="{15F0D147-1C75-411E-B5A5-59C685061AD1}"/>
              </a:ext>
            </a:extLst>
          </p:cNvPr>
          <p:cNvGrpSpPr/>
          <p:nvPr userDrawn="1"/>
        </p:nvGrpSpPr>
        <p:grpSpPr>
          <a:xfrm>
            <a:off x="-7404100" y="0"/>
            <a:ext cx="7197343" cy="6848068"/>
            <a:chOff x="-7404100" y="0"/>
            <a:chExt cx="7197343" cy="6848068"/>
          </a:xfrm>
        </p:grpSpPr>
        <p:grpSp>
          <p:nvGrpSpPr>
            <p:cNvPr id="9" name="Styles">
              <a:extLst>
                <a:ext uri="{FF2B5EF4-FFF2-40B4-BE49-F238E27FC236}">
                  <a16:creationId xmlns:a16="http://schemas.microsoft.com/office/drawing/2014/main" id="{D0FC7A3C-D2A0-4B2B-B041-2AA4A8F99EE5}"/>
                </a:ext>
              </a:extLst>
            </p:cNvPr>
            <p:cNvGrpSpPr/>
            <p:nvPr userDrawn="1"/>
          </p:nvGrpSpPr>
          <p:grpSpPr>
            <a:xfrm>
              <a:off x="-7404100" y="0"/>
              <a:ext cx="7197343" cy="6848068"/>
              <a:chOff x="-7404100" y="0"/>
              <a:chExt cx="7197343" cy="6848068"/>
            </a:xfrm>
          </p:grpSpPr>
          <p:sp>
            <p:nvSpPr>
              <p:cNvPr id="16" name="Rectangle 15">
                <a:extLst>
                  <a:ext uri="{FF2B5EF4-FFF2-40B4-BE49-F238E27FC236}">
                    <a16:creationId xmlns:a16="http://schemas.microsoft.com/office/drawing/2014/main" id="{4C2BC416-0274-4977-B229-53ED5E6EFD26}"/>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17" name="Rectangle 16">
                <a:extLst>
                  <a:ext uri="{FF2B5EF4-FFF2-40B4-BE49-F238E27FC236}">
                    <a16:creationId xmlns:a16="http://schemas.microsoft.com/office/drawing/2014/main" id="{E03B49A7-C806-489D-9048-9E2CB504BA21}"/>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18" name="Rectangle 17">
                <a:extLst>
                  <a:ext uri="{FF2B5EF4-FFF2-40B4-BE49-F238E27FC236}">
                    <a16:creationId xmlns:a16="http://schemas.microsoft.com/office/drawing/2014/main" id="{93647238-1126-4DDA-AB65-E179BB4498D0}"/>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19" name="Rectangle 18">
                <a:extLst>
                  <a:ext uri="{FF2B5EF4-FFF2-40B4-BE49-F238E27FC236}">
                    <a16:creationId xmlns:a16="http://schemas.microsoft.com/office/drawing/2014/main" id="{A3A0AD03-A94E-4511-9E3E-2E54BD02B43E}"/>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20" name="Rectangle 19">
                <a:extLst>
                  <a:ext uri="{FF2B5EF4-FFF2-40B4-BE49-F238E27FC236}">
                    <a16:creationId xmlns:a16="http://schemas.microsoft.com/office/drawing/2014/main" id="{0BB9C2CB-8AEC-4420-9D3E-E64F27C033DE}"/>
                  </a:ext>
                </a:extLst>
              </p:cNvPr>
              <p:cNvSpPr/>
              <p:nvPr userDrawn="1"/>
            </p:nvSpPr>
            <p:spPr>
              <a:xfrm>
                <a:off x="-2304789" y="4737058"/>
                <a:ext cx="2050146" cy="640080"/>
              </a:xfrm>
              <a:prstGeom prst="rect">
                <a:avLst/>
              </a:prstGeom>
              <a:solidFill>
                <a:srgbClr val="005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85, 104</a:t>
                </a:r>
              </a:p>
            </p:txBody>
          </p:sp>
          <p:sp>
            <p:nvSpPr>
              <p:cNvPr id="21" name="Rectangle 20">
                <a:extLst>
                  <a:ext uri="{FF2B5EF4-FFF2-40B4-BE49-F238E27FC236}">
                    <a16:creationId xmlns:a16="http://schemas.microsoft.com/office/drawing/2014/main" id="{CA7B4E02-9F76-4DFE-849B-F5378D9C2903}"/>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22" name="Rectangle 21">
                <a:extLst>
                  <a:ext uri="{FF2B5EF4-FFF2-40B4-BE49-F238E27FC236}">
                    <a16:creationId xmlns:a16="http://schemas.microsoft.com/office/drawing/2014/main" id="{36FFF49C-4E88-477F-96FB-B51B4CE3A9D3}"/>
                  </a:ext>
                </a:extLst>
              </p:cNvPr>
              <p:cNvSpPr/>
              <p:nvPr userDrawn="1"/>
            </p:nvSpPr>
            <p:spPr>
              <a:xfrm>
                <a:off x="-2304789" y="4008792"/>
                <a:ext cx="2050146" cy="640080"/>
              </a:xfrm>
              <a:prstGeom prst="rect">
                <a:avLst/>
              </a:prstGeom>
              <a:solidFill>
                <a:srgbClr val="54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Teal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84, 148, 150</a:t>
                </a:r>
              </a:p>
            </p:txBody>
          </p:sp>
          <p:sp>
            <p:nvSpPr>
              <p:cNvPr id="23" name="Rectangle 22">
                <a:extLst>
                  <a:ext uri="{FF2B5EF4-FFF2-40B4-BE49-F238E27FC236}">
                    <a16:creationId xmlns:a16="http://schemas.microsoft.com/office/drawing/2014/main" id="{D04BE4AF-AEE3-469E-B14A-C9F70FC2097A}"/>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sp>
            <p:nvSpPr>
              <p:cNvPr id="24" name="TextBox 23">
                <a:extLst>
                  <a:ext uri="{FF2B5EF4-FFF2-40B4-BE49-F238E27FC236}">
                    <a16:creationId xmlns:a16="http://schemas.microsoft.com/office/drawing/2014/main" id="{97347DF3-03BB-410F-8274-30B03E6CF08A}"/>
                  </a:ext>
                </a:extLst>
              </p:cNvPr>
              <p:cNvSpPr txBox="1"/>
              <p:nvPr userDrawn="1"/>
            </p:nvSpPr>
            <p:spPr>
              <a:xfrm>
                <a:off x="-4618299" y="2156256"/>
                <a:ext cx="1875099" cy="523220"/>
              </a:xfrm>
              <a:prstGeom prst="rect">
                <a:avLst/>
              </a:prstGeom>
            </p:spPr>
            <p:txBody>
              <a:bodyPr wrap="square" rtlCol="0">
                <a:spAutoFit/>
              </a:bodyPr>
              <a:lstStyle/>
              <a:p>
                <a:pPr marL="0" indent="0" algn="ctr">
                  <a:buNone/>
                </a:pPr>
                <a:r>
                  <a:rPr lang="en-US" sz="1400" b="1" dirty="0">
                    <a:solidFill>
                      <a:schemeClr val="bg1">
                        <a:lumMod val="50000"/>
                      </a:schemeClr>
                    </a:solidFill>
                  </a:rPr>
                  <a:t>127, 17, 127 = 50%</a:t>
                </a:r>
              </a:p>
              <a:p>
                <a:pPr marL="0" indent="0" algn="ctr">
                  <a:buNone/>
                </a:pPr>
                <a:r>
                  <a:rPr lang="en-US" sz="1400" b="1" dirty="0">
                    <a:solidFill>
                      <a:schemeClr val="tx1">
                        <a:lumMod val="75000"/>
                        <a:lumOff val="25000"/>
                      </a:schemeClr>
                    </a:solidFill>
                  </a:rPr>
                  <a:t>64, 64, 64 = 75%</a:t>
                </a:r>
              </a:p>
            </p:txBody>
          </p:sp>
          <p:sp>
            <p:nvSpPr>
              <p:cNvPr id="25" name="Rectangle 24">
                <a:extLst>
                  <a:ext uri="{FF2B5EF4-FFF2-40B4-BE49-F238E27FC236}">
                    <a16:creationId xmlns:a16="http://schemas.microsoft.com/office/drawing/2014/main" id="{527D4DFD-2291-42C7-B854-AA45944D4E51}"/>
                  </a:ext>
                </a:extLst>
              </p:cNvPr>
              <p:cNvSpPr/>
              <p:nvPr userDrawn="1"/>
            </p:nvSpPr>
            <p:spPr>
              <a:xfrm>
                <a:off x="-7404100" y="0"/>
                <a:ext cx="7197343" cy="39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003D6B"/>
                    </a:solidFill>
                    <a:latin typeface="+mj-lt"/>
                    <a:cs typeface="Arial" panose="020B0604020202020204" pitchFamily="34" charset="0"/>
                  </a:rPr>
                  <a:t>Myriad Pro Title – 36, Dark Blue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49496"/>
                    </a:solidFill>
                    <a:latin typeface="+mj-lt"/>
                    <a:cs typeface="Arial" panose="020B0604020202020204" pitchFamily="34" charset="0"/>
                  </a:rPr>
                  <a:t>(Optional)</a:t>
                </a:r>
                <a:r>
                  <a:rPr lang="en-US" sz="1400" baseline="0" dirty="0">
                    <a:solidFill>
                      <a:srgbClr val="549496"/>
                    </a:solidFill>
                    <a:latin typeface="+mj-lt"/>
                    <a:cs typeface="Arial" panose="020B0604020202020204" pitchFamily="34" charset="0"/>
                  </a:rPr>
                  <a:t> </a:t>
                </a:r>
                <a:r>
                  <a:rPr lang="en-US" sz="1400" dirty="0">
                    <a:solidFill>
                      <a:srgbClr val="549496"/>
                    </a:solidFill>
                    <a:latin typeface="+mj-lt"/>
                    <a:cs typeface="Arial" panose="020B0604020202020204" pitchFamily="34" charset="0"/>
                  </a:rPr>
                  <a:t>Teal Accent, RGB: 84, 148, 150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mj-lt"/>
                    <a:cs typeface="Arial" panose="020B0604020202020204" pitchFamily="34" charset="0"/>
                  </a:rPr>
                  <a:t>Myriad Pro</a:t>
                </a:r>
                <a:r>
                  <a:rPr lang="en-US" sz="1800" baseline="0" dirty="0">
                    <a:solidFill>
                      <a:schemeClr val="bg1">
                        <a:lumMod val="50000"/>
                      </a:schemeClr>
                    </a:solidFill>
                    <a:latin typeface="+mj-lt"/>
                    <a:cs typeface="Arial" panose="020B0604020202020204" pitchFamily="34" charset="0"/>
                  </a:rPr>
                  <a:t> Subtitle – 18, RGB: 127, 127, 127</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404040"/>
                    </a:solidFill>
                    <a:latin typeface="+mj-lt"/>
                    <a:cs typeface="Arial" panose="020B0604020202020204" pitchFamily="34" charset="0"/>
                  </a:rPr>
                  <a:t>Text: </a:t>
                </a:r>
                <a:r>
                  <a:rPr lang="en-US" sz="1800" baseline="0" dirty="0">
                    <a:solidFill>
                      <a:srgbClr val="404040"/>
                    </a:solidFill>
                    <a:cs typeface="Arial" panose="020B0604020202020204" pitchFamily="34" charset="0"/>
                  </a:rPr>
                  <a:t>RGB: 64, 64, 64 </a:t>
                </a:r>
                <a:endParaRPr lang="en-US" sz="1050" dirty="0">
                  <a:solidFill>
                    <a:srgbClr val="404040"/>
                  </a:solidFill>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75000"/>
                        <a:lumOff val="25000"/>
                      </a:schemeClr>
                    </a:solidFill>
                    <a:cs typeface="Arial" panose="020B0604020202020204" pitchFamily="34" charset="0"/>
                  </a:rPr>
                  <a:t>Calibri– 26 Level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cs typeface="Arial" panose="020B0604020202020204" pitchFamily="34" charset="0"/>
                  </a:rPr>
                  <a:t>Calibri – 24 Level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cs typeface="Arial" panose="020B0604020202020204" pitchFamily="34" charset="0"/>
                  </a:rPr>
                  <a:t>Calibri – 22 Level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cs typeface="Arial" panose="020B0604020202020204" pitchFamily="34" charset="0"/>
                  </a:rPr>
                  <a:t>Calibri – 20 level 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Calibri – 18 Level 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cs typeface="Arial" panose="020B0604020202020204" pitchFamily="34" charset="0"/>
                  </a:rPr>
                  <a:t>Note: 3, 4, and 5-column text boxes use smaller text: </a:t>
                </a:r>
                <a:br>
                  <a:rPr lang="en-US" sz="1800" dirty="0">
                    <a:solidFill>
                      <a:schemeClr val="tx1">
                        <a:lumMod val="75000"/>
                        <a:lumOff val="25000"/>
                      </a:schemeClr>
                    </a:solidFill>
                    <a:cs typeface="Arial" panose="020B0604020202020204" pitchFamily="34" charset="0"/>
                  </a:rPr>
                </a:br>
                <a:r>
                  <a:rPr lang="en-US" sz="1800" dirty="0">
                    <a:solidFill>
                      <a:schemeClr val="tx1">
                        <a:lumMod val="75000"/>
                        <a:lumOff val="25000"/>
                      </a:schemeClr>
                    </a:solidFill>
                    <a:cs typeface="Arial" panose="020B0604020202020204" pitchFamily="34" charset="0"/>
                  </a:rPr>
                  <a:t>18, 18, 16, 14, 12</a:t>
                </a:r>
              </a:p>
            </p:txBody>
          </p:sp>
        </p:grpSp>
        <p:sp>
          <p:nvSpPr>
            <p:cNvPr id="10" name="TextBox 9">
              <a:extLst>
                <a:ext uri="{FF2B5EF4-FFF2-40B4-BE49-F238E27FC236}">
                  <a16:creationId xmlns:a16="http://schemas.microsoft.com/office/drawing/2014/main" id="{5D36B29A-EA64-49A1-9A58-00288894A37F}"/>
                </a:ext>
              </a:extLst>
            </p:cNvPr>
            <p:cNvSpPr txBox="1"/>
            <p:nvPr userDrawn="1"/>
          </p:nvSpPr>
          <p:spPr>
            <a:xfrm>
              <a:off x="-6151924" y="1430701"/>
              <a:ext cx="1723736" cy="861774"/>
            </a:xfrm>
            <a:prstGeom prst="rect">
              <a:avLst/>
            </a:prstGeom>
          </p:spPr>
          <p:txBody>
            <a:bodyPr wrap="square" lIns="0" tIns="0" rIns="0" bIns="0" rtlCol="0">
              <a:spAutoFit/>
            </a:bodyPr>
            <a:lstStyle/>
            <a:p>
              <a:pPr marL="0" indent="0">
                <a:buNone/>
              </a:pPr>
              <a:r>
                <a:rPr lang="en-US" sz="1400" b="1" dirty="0">
                  <a:solidFill>
                    <a:srgbClr val="C00000"/>
                  </a:solidFill>
                </a:rPr>
                <a:t>To delete this sidebar text, open the Master slide/layouts and delete there.</a:t>
              </a:r>
            </a:p>
          </p:txBody>
        </p:sp>
      </p:grpSp>
    </p:spTree>
    <p:extLst>
      <p:ext uri="{BB962C8B-B14F-4D97-AF65-F5344CB8AC3E}">
        <p14:creationId xmlns:p14="http://schemas.microsoft.com/office/powerpoint/2010/main" val="1471282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Great Western Advisory</a:t>
            </a:r>
          </a:p>
        </p:txBody>
      </p:sp>
      <p:sp>
        <p:nvSpPr>
          <p:cNvPr id="6" name="Slide Number Placeholder 5"/>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1928088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Great Western Advisory</a:t>
            </a:r>
          </a:p>
        </p:txBody>
      </p:sp>
      <p:sp>
        <p:nvSpPr>
          <p:cNvPr id="6" name="Slide Number Placeholder 5"/>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1225337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Great Western Advisory</a:t>
            </a:r>
          </a:p>
        </p:txBody>
      </p:sp>
      <p:sp>
        <p:nvSpPr>
          <p:cNvPr id="6" name="Slide Number Placeholder 5"/>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4069786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Great Western Advisory</a:t>
            </a:r>
          </a:p>
        </p:txBody>
      </p:sp>
      <p:sp>
        <p:nvSpPr>
          <p:cNvPr id="7" name="Slide Number Placeholder 6"/>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418039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37C04-D7A3-7024-B8B6-469E80FBF49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7DB5D50-6C78-A40E-43CB-F16A7F318A52}"/>
              </a:ext>
            </a:extLst>
          </p:cNvPr>
          <p:cNvSpPr>
            <a:spLocks noGrp="1"/>
          </p:cNvSpPr>
          <p:nvPr>
            <p:ph type="ftr" sz="quarter" idx="11"/>
          </p:nvPr>
        </p:nvSpPr>
        <p:spPr/>
        <p:txBody>
          <a:bodyPr/>
          <a:lstStyle/>
          <a:p>
            <a:r>
              <a:rPr lang="en-US"/>
              <a:t>Great Western Advisory</a:t>
            </a:r>
          </a:p>
        </p:txBody>
      </p:sp>
      <p:sp>
        <p:nvSpPr>
          <p:cNvPr id="4" name="Slide Number Placeholder 3">
            <a:extLst>
              <a:ext uri="{FF2B5EF4-FFF2-40B4-BE49-F238E27FC236}">
                <a16:creationId xmlns:a16="http://schemas.microsoft.com/office/drawing/2014/main" id="{921A3671-C097-6545-88C1-B072BA7C51EE}"/>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31946960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Great Western Advisory</a:t>
            </a:r>
          </a:p>
        </p:txBody>
      </p:sp>
      <p:sp>
        <p:nvSpPr>
          <p:cNvPr id="9" name="Slide Number Placeholder 8"/>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36453870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Great Western Advisory</a:t>
            </a:r>
          </a:p>
        </p:txBody>
      </p:sp>
      <p:sp>
        <p:nvSpPr>
          <p:cNvPr id="5" name="Slide Number Placeholder 4"/>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1249325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Great Western Advisory</a:t>
            </a:r>
          </a:p>
        </p:txBody>
      </p:sp>
      <p:sp>
        <p:nvSpPr>
          <p:cNvPr id="4" name="Slide Number Placeholder 3"/>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643432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Great Western Advisory</a:t>
            </a:r>
          </a:p>
        </p:txBody>
      </p:sp>
      <p:sp>
        <p:nvSpPr>
          <p:cNvPr id="7" name="Slide Number Placeholder 6"/>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632570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Great Western Advisory</a:t>
            </a:r>
          </a:p>
        </p:txBody>
      </p:sp>
      <p:sp>
        <p:nvSpPr>
          <p:cNvPr id="7" name="Slide Number Placeholder 6"/>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20063683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Great Western Advisory</a:t>
            </a:r>
          </a:p>
        </p:txBody>
      </p:sp>
      <p:sp>
        <p:nvSpPr>
          <p:cNvPr id="6" name="Slide Number Placeholder 5"/>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4150720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Great Western Advisory</a:t>
            </a:r>
          </a:p>
        </p:txBody>
      </p:sp>
      <p:sp>
        <p:nvSpPr>
          <p:cNvPr id="6" name="Slide Number Placeholder 5"/>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2533633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487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B70A-591A-7677-0091-C09530E43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C9C6FD-969F-CDB6-7FCA-0E52D4719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D5EB5-94FC-50F9-A6BD-F178C8C11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E5DAB-77C7-BAED-5099-F3981D2E15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8D5ED48-BCFE-2EF9-1CD1-39CC3B20FDD1}"/>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3010546C-3EE2-796E-0FC5-D1B4509C4FBC}"/>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413135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06BE-8906-6470-581F-87B265C79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F31061-6962-4C2B-B805-224B2AB66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E51087-5FFE-2302-F254-E2AD0D598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1ADBF-7838-6E6A-C89E-D65EA56B945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474C399-C9A7-69F0-34E3-AC036518B5E6}"/>
              </a:ext>
            </a:extLst>
          </p:cNvPr>
          <p:cNvSpPr>
            <a:spLocks noGrp="1"/>
          </p:cNvSpPr>
          <p:nvPr>
            <p:ph type="ftr" sz="quarter" idx="11"/>
          </p:nvPr>
        </p:nvSpPr>
        <p:spPr/>
        <p:txBody>
          <a:bodyPr/>
          <a:lstStyle/>
          <a:p>
            <a:r>
              <a:rPr lang="en-US"/>
              <a:t>Great Western Advisory</a:t>
            </a:r>
          </a:p>
        </p:txBody>
      </p:sp>
      <p:sp>
        <p:nvSpPr>
          <p:cNvPr id="7" name="Slide Number Placeholder 6">
            <a:extLst>
              <a:ext uri="{FF2B5EF4-FFF2-40B4-BE49-F238E27FC236}">
                <a16:creationId xmlns:a16="http://schemas.microsoft.com/office/drawing/2014/main" id="{336E6C2F-AD4A-E4A8-53EC-74DF166BE641}"/>
              </a:ext>
            </a:extLst>
          </p:cNvPr>
          <p:cNvSpPr>
            <a:spLocks noGrp="1"/>
          </p:cNvSpPr>
          <p:nvPr>
            <p:ph type="sldNum" sz="quarter" idx="12"/>
          </p:nvPr>
        </p:nvSpPr>
        <p:spPr/>
        <p:txBody>
          <a:bodyPr/>
          <a:lstStyle/>
          <a:p>
            <a:fld id="{85A88091-6670-437B-83DB-7E1F2F93D856}" type="slidenum">
              <a:rPr lang="en-US" smtClean="0"/>
              <a:t>‹#›</a:t>
            </a:fld>
            <a:endParaRPr lang="en-US"/>
          </a:p>
        </p:txBody>
      </p:sp>
    </p:spTree>
    <p:extLst>
      <p:ext uri="{BB962C8B-B14F-4D97-AF65-F5344CB8AC3E}">
        <p14:creationId xmlns:p14="http://schemas.microsoft.com/office/powerpoint/2010/main" val="273629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theme" Target="../theme/theme3.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8" Type="http://schemas.openxmlformats.org/officeDocument/2006/relationships/slideLayout" Target="../slideLayouts/slideLayout35.xml"/><Relationship Id="rId3"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5BA27-CD66-B1F5-35C0-095B8E626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772ABD-BCA3-AD44-09B1-594012159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87CB7-7D21-3C80-6AD0-F79541A5C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6904503-5E55-9F59-D6FE-A3353704C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Great Western Advisory</a:t>
            </a:r>
          </a:p>
        </p:txBody>
      </p:sp>
      <p:sp>
        <p:nvSpPr>
          <p:cNvPr id="6" name="Slide Number Placeholder 5">
            <a:extLst>
              <a:ext uri="{FF2B5EF4-FFF2-40B4-BE49-F238E27FC236}">
                <a16:creationId xmlns:a16="http://schemas.microsoft.com/office/drawing/2014/main" id="{E978BDD3-3A2D-E780-1D98-7E3A7D9E5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88091-6670-437B-83DB-7E1F2F93D856}" type="slidenum">
              <a:rPr lang="en-US" smtClean="0"/>
              <a:t>‹#›</a:t>
            </a:fld>
            <a:endParaRPr lang="en-US"/>
          </a:p>
        </p:txBody>
      </p:sp>
    </p:spTree>
    <p:extLst>
      <p:ext uri="{BB962C8B-B14F-4D97-AF65-F5344CB8AC3E}">
        <p14:creationId xmlns:p14="http://schemas.microsoft.com/office/powerpoint/2010/main" val="321639138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817" r:id="rId13"/>
    <p:sldLayoutId id="2147483818"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D6477-AE1F-58A5-9EA2-DB82989F5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EAD8B-C666-C65C-CAEA-419546314A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11A2E-CA8A-20D4-7A98-4BCF5C5E4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968FC54-1595-93DB-9FD6-0C2C304AA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Great Western Advisory</a:t>
            </a:r>
          </a:p>
        </p:txBody>
      </p:sp>
      <p:sp>
        <p:nvSpPr>
          <p:cNvPr id="6" name="Slide Number Placeholder 5">
            <a:extLst>
              <a:ext uri="{FF2B5EF4-FFF2-40B4-BE49-F238E27FC236}">
                <a16:creationId xmlns:a16="http://schemas.microsoft.com/office/drawing/2014/main" id="{291571A1-AF1F-D79B-3F84-80427CCBD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ECD1F-EED2-4291-B0BB-A008D569279A}" type="slidenum">
              <a:rPr lang="en-US" smtClean="0"/>
              <a:t>‹#›</a:t>
            </a:fld>
            <a:endParaRPr lang="en-US"/>
          </a:p>
        </p:txBody>
      </p:sp>
    </p:spTree>
    <p:extLst>
      <p:ext uri="{BB962C8B-B14F-4D97-AF65-F5344CB8AC3E}">
        <p14:creationId xmlns:p14="http://schemas.microsoft.com/office/powerpoint/2010/main" val="223268401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15" r:id="rId12"/>
    <p:sldLayoutId id="214748381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4A82C-BF12-99D5-5E58-D56B09B6F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8FDEE-50C2-1653-1084-05D62073C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2D95F-9BDA-0B54-EEC1-9E3378B21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71CE3C2-8724-6BB1-7430-4A3C3DE1B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Great Western Advisory</a:t>
            </a:r>
            <a:endParaRPr lang="en-US" dirty="0"/>
          </a:p>
        </p:txBody>
      </p:sp>
      <p:sp>
        <p:nvSpPr>
          <p:cNvPr id="6" name="Slide Number Placeholder 5">
            <a:extLst>
              <a:ext uri="{FF2B5EF4-FFF2-40B4-BE49-F238E27FC236}">
                <a16:creationId xmlns:a16="http://schemas.microsoft.com/office/drawing/2014/main" id="{C7EBAB53-75A9-43C2-DECE-D195C4747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321D2-04A1-4BDC-A678-CF530B4B7745}" type="slidenum">
              <a:rPr lang="en-US" smtClean="0"/>
              <a:t>‹#›</a:t>
            </a:fld>
            <a:endParaRPr lang="en-US"/>
          </a:p>
        </p:txBody>
      </p:sp>
    </p:spTree>
    <p:extLst>
      <p:ext uri="{BB962C8B-B14F-4D97-AF65-F5344CB8AC3E}">
        <p14:creationId xmlns:p14="http://schemas.microsoft.com/office/powerpoint/2010/main" val="33015735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813" r:id="rId12"/>
    <p:sldLayoutId id="2147483814" r:id="rId13"/>
    <p:sldLayoutId id="2147483677" r:id="rId14"/>
    <p:sldLayoutId id="2147483679" r:id="rId15"/>
    <p:sldLayoutId id="2147483680" r:id="rId16"/>
    <p:sldLayoutId id="2147483681" r:id="rId17"/>
    <p:sldLayoutId id="2147483711" r:id="rId18"/>
    <p:sldLayoutId id="2147483707" r:id="rId19"/>
    <p:sldLayoutId id="2147483699" r:id="rId20"/>
    <p:sldLayoutId id="2147483700" r:id="rId21"/>
    <p:sldLayoutId id="2147483709" r:id="rId22"/>
    <p:sldLayoutId id="2147483712" r:id="rId23"/>
    <p:sldLayoutId id="2147483697" r:id="rId24"/>
    <p:sldLayoutId id="2147483698" r:id="rId25"/>
    <p:sldLayoutId id="2147483706" r:id="rId26"/>
    <p:sldLayoutId id="2147483717" r:id="rId27"/>
    <p:sldLayoutId id="2147483725" r:id="rId28"/>
    <p:sldLayoutId id="2147483724" r:id="rId29"/>
    <p:sldLayoutId id="2147483708" r:id="rId30"/>
    <p:sldLayoutId id="2147483721" r:id="rId31"/>
    <p:sldLayoutId id="2147483722" r:id="rId32"/>
    <p:sldLayoutId id="2147483715" r:id="rId33"/>
    <p:sldLayoutId id="2147483716" r:id="rId34"/>
    <p:sldLayoutId id="2147483718" r:id="rId35"/>
    <p:sldLayoutId id="2147483719" r:id="rId36"/>
    <p:sldLayoutId id="2147483713" r:id="rId37"/>
    <p:sldLayoutId id="2147483723" r:id="rId3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Great Western Advisory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88091-6670-437B-83DB-7E1F2F93D856}" type="slidenum">
              <a:rPr lang="en-US" smtClean="0"/>
              <a:t>‹#›</a:t>
            </a:fld>
            <a:endParaRPr lang="en-US"/>
          </a:p>
        </p:txBody>
      </p:sp>
    </p:spTree>
    <p:extLst>
      <p:ext uri="{BB962C8B-B14F-4D97-AF65-F5344CB8AC3E}">
        <p14:creationId xmlns:p14="http://schemas.microsoft.com/office/powerpoint/2010/main" val="362619361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4806176" y="6275980"/>
            <a:ext cx="2431435" cy="446567"/>
          </a:xfrm>
        </p:spPr>
        <p:txBody>
          <a:bodyPr>
            <a:normAutofit fontScale="90000"/>
          </a:bodyPr>
          <a:lstStyle/>
          <a:p>
            <a:pPr algn="ctr" defTabSz="658368">
              <a:lnSpc>
                <a:spcPts val="3600"/>
              </a:lnSpc>
            </a:pPr>
            <a:r>
              <a:rPr lang="en-US" sz="1440" b="1" kern="1200" cap="all" spc="-216" baseline="0" dirty="0">
                <a:solidFill>
                  <a:srgbClr val="C00000"/>
                </a:solidFill>
                <a:latin typeface="Arial" panose="020B0604020202020204" pitchFamily="34" charset="0"/>
                <a:cs typeface="Arial" panose="020B0604020202020204" pitchFamily="34" charset="0"/>
              </a:rPr>
              <a:t>Results .  </a:t>
            </a:r>
            <a:r>
              <a:rPr lang="en-US" sz="1440" b="1" kern="1200" cap="all" spc="-216" baseline="0" dirty="0">
                <a:solidFill>
                  <a:schemeClr val="tx1"/>
                </a:solidFill>
                <a:latin typeface="Arial" panose="020B0604020202020204" pitchFamily="34" charset="0"/>
                <a:cs typeface="Arial" panose="020B0604020202020204" pitchFamily="34" charset="0"/>
              </a:rPr>
              <a:t>Done .  Differently .</a:t>
            </a: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E4D1E90-1CC9-4FFC-B82B-BBEA9DD37148}"/>
              </a:ext>
            </a:extLst>
          </p:cNvPr>
          <p:cNvSpPr txBox="1"/>
          <p:nvPr/>
        </p:nvSpPr>
        <p:spPr>
          <a:xfrm>
            <a:off x="196406" y="6455492"/>
            <a:ext cx="3572706" cy="630942"/>
          </a:xfrm>
          <a:prstGeom prst="rect">
            <a:avLst/>
          </a:prstGeom>
          <a:noFill/>
        </p:spPr>
        <p:txBody>
          <a:bodyPr wrap="square" rtlCol="0">
            <a:spAutoFit/>
          </a:bodyPr>
          <a:lstStyle/>
          <a:p>
            <a:pPr defTabSz="329184">
              <a:spcAft>
                <a:spcPts val="600"/>
              </a:spcAft>
            </a:pPr>
            <a:r>
              <a:rPr lang="en-US" sz="1200" kern="1200" dirty="0">
                <a:solidFill>
                  <a:schemeClr val="tx1"/>
                </a:solidFill>
                <a:latin typeface="Arial" panose="020B0604020202020204" pitchFamily="34" charset="0"/>
                <a:cs typeface="Arial" panose="020B0604020202020204" pitchFamily="34" charset="0"/>
              </a:rPr>
              <a:t>Copyright 2022 by Great Western Advisory LLC.</a:t>
            </a:r>
          </a:p>
          <a:p>
            <a:pPr>
              <a:spcAft>
                <a:spcPts val="600"/>
              </a:spcAft>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6DB9E07-E2AC-7F33-5D56-7D8957DDDF7D}"/>
              </a:ext>
            </a:extLst>
          </p:cNvPr>
          <p:cNvPicPr>
            <a:picLocks noChangeAspect="1"/>
          </p:cNvPicPr>
          <p:nvPr/>
        </p:nvPicPr>
        <p:blipFill>
          <a:blip r:embed="rId3"/>
          <a:stretch>
            <a:fillRect/>
          </a:stretch>
        </p:blipFill>
        <p:spPr>
          <a:xfrm>
            <a:off x="10878132" y="5941348"/>
            <a:ext cx="1017104" cy="669263"/>
          </a:xfrm>
          <a:prstGeom prst="rect">
            <a:avLst/>
          </a:prstGeom>
        </p:spPr>
      </p:pic>
      <p:sp>
        <p:nvSpPr>
          <p:cNvPr id="4" name="TextBox 3">
            <a:extLst>
              <a:ext uri="{FF2B5EF4-FFF2-40B4-BE49-F238E27FC236}">
                <a16:creationId xmlns:a16="http://schemas.microsoft.com/office/drawing/2014/main" id="{6734AD2D-3505-778F-4488-6DB48AC5CA1A}"/>
              </a:ext>
            </a:extLst>
          </p:cNvPr>
          <p:cNvSpPr txBox="1"/>
          <p:nvPr/>
        </p:nvSpPr>
        <p:spPr>
          <a:xfrm>
            <a:off x="1048214" y="2689741"/>
            <a:ext cx="10415239" cy="2800767"/>
          </a:xfrm>
          <a:prstGeom prst="rect">
            <a:avLst/>
          </a:prstGeom>
          <a:noFill/>
        </p:spPr>
        <p:txBody>
          <a:bodyPr wrap="square" rtlCol="0">
            <a:spAutoFit/>
          </a:bodyPr>
          <a:lstStyle/>
          <a:p>
            <a:pPr defTabSz="329184">
              <a:spcAft>
                <a:spcPts val="600"/>
              </a:spcAft>
            </a:pPr>
            <a:r>
              <a:rPr lang="en-US" sz="3600" b="1" kern="1200" spc="-72" dirty="0">
                <a:solidFill>
                  <a:schemeClr val="bg1">
                    <a:lumMod val="50000"/>
                  </a:schemeClr>
                </a:solidFill>
                <a:latin typeface="Arial" panose="020B0604020202020204" pitchFamily="34" charset="0"/>
                <a:cs typeface="Arial" panose="020B0604020202020204" pitchFamily="34" charset="0"/>
              </a:rPr>
              <a:t>Great Western Advisory</a:t>
            </a:r>
          </a:p>
          <a:p>
            <a:r>
              <a:rPr lang="en-US" sz="2800" dirty="0">
                <a:solidFill>
                  <a:schemeClr val="bg1">
                    <a:lumMod val="50000"/>
                  </a:schemeClr>
                </a:solidFill>
                <a:latin typeface="Arial" panose="020B0604020202020204" pitchFamily="34" charset="0"/>
                <a:cs typeface="Arial" panose="020B0604020202020204" pitchFamily="34" charset="0"/>
              </a:rPr>
              <a:t>ISO 9001:2015 Quality Management System</a:t>
            </a:r>
          </a:p>
          <a:p>
            <a:endParaRPr lang="en-US" sz="2800" dirty="0">
              <a:solidFill>
                <a:schemeClr val="bg1">
                  <a:lumMod val="50000"/>
                </a:schemeClr>
              </a:solidFill>
              <a:latin typeface="Arial" panose="020B0604020202020204" pitchFamily="34" charset="0"/>
              <a:cs typeface="Arial" panose="020B0604020202020204" pitchFamily="34" charset="0"/>
            </a:endParaRPr>
          </a:p>
          <a:p>
            <a:r>
              <a:rPr lang="en-US" sz="2000" dirty="0">
                <a:solidFill>
                  <a:schemeClr val="bg1">
                    <a:lumMod val="50000"/>
                  </a:schemeClr>
                </a:solidFill>
                <a:latin typeface="Arial" panose="020B0604020202020204" pitchFamily="34" charset="0"/>
                <a:cs typeface="Arial" panose="020B0604020202020204" pitchFamily="34" charset="0"/>
              </a:rPr>
              <a:t>The </a:t>
            </a:r>
            <a:r>
              <a:rPr lang="en-US" sz="2000" b="1" dirty="0">
                <a:solidFill>
                  <a:schemeClr val="bg1">
                    <a:lumMod val="50000"/>
                  </a:schemeClr>
                </a:solidFill>
                <a:latin typeface="Arial" panose="020B0604020202020204" pitchFamily="34" charset="0"/>
                <a:cs typeface="Arial" panose="020B0604020202020204" pitchFamily="34" charset="0"/>
              </a:rPr>
              <a:t>Great Western Mini Guide </a:t>
            </a:r>
            <a:r>
              <a:rPr lang="en-US" sz="2000" dirty="0">
                <a:solidFill>
                  <a:schemeClr val="bg1">
                    <a:lumMod val="50000"/>
                  </a:schemeClr>
                </a:solidFill>
                <a:latin typeface="Arial" panose="020B0604020202020204" pitchFamily="34" charset="0"/>
                <a:cs typeface="Arial" panose="020B0604020202020204" pitchFamily="34" charset="0"/>
              </a:rPr>
              <a:t>to Achieving ISO Certification for Federal Contractors</a:t>
            </a:r>
          </a:p>
          <a:p>
            <a:pPr algn="ctr" defTabSz="329184">
              <a:spcAft>
                <a:spcPts val="600"/>
              </a:spcAft>
            </a:pPr>
            <a:endParaRPr lang="en-US" sz="3600" b="1" kern="1200" spc="-72" dirty="0">
              <a:solidFill>
                <a:schemeClr val="bg1">
                  <a:lumMod val="50000"/>
                </a:schemeClr>
              </a:solidFill>
              <a:latin typeface="Arial" panose="020B0604020202020204" pitchFamily="34" charset="0"/>
              <a:cs typeface="Arial" panose="020B0604020202020204" pitchFamily="34" charset="0"/>
            </a:endParaRPr>
          </a:p>
          <a:p>
            <a:pPr>
              <a:spcAft>
                <a:spcPts val="600"/>
              </a:spcAft>
            </a:pPr>
            <a:endParaRPr lang="en-US" dirty="0"/>
          </a:p>
        </p:txBody>
      </p:sp>
    </p:spTree>
    <p:extLst>
      <p:ext uri="{BB962C8B-B14F-4D97-AF65-F5344CB8AC3E}">
        <p14:creationId xmlns:p14="http://schemas.microsoft.com/office/powerpoint/2010/main" val="159123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635416" y="320245"/>
            <a:ext cx="11251784" cy="598863"/>
          </a:xfrm>
        </p:spPr>
        <p:txBody>
          <a:bodyPr>
            <a:noAutofit/>
          </a:bodyPr>
          <a:lstStyle/>
          <a:p>
            <a:pPr eaLnBrk="1" hangingPunct="1">
              <a:defRPr/>
            </a:pPr>
            <a:r>
              <a:rPr lang="en-US" sz="2800" dirty="0">
                <a:solidFill>
                  <a:schemeClr val="tx1"/>
                </a:solidFill>
                <a:latin typeface="Arial" panose="020B0604020202020204" pitchFamily="34" charset="0"/>
                <a:cs typeface="Arial" panose="020B0604020202020204" pitchFamily="34" charset="0"/>
              </a:rPr>
              <a:t>The auditor will also review samples of the Company’s QMS documentation to ensure it satisfies ISO guidance</a:t>
            </a:r>
            <a:endParaRPr sz="2800" dirty="0">
              <a:solidFill>
                <a:schemeClr val="tx1"/>
              </a:solidFill>
              <a:latin typeface="Arial" panose="020B0604020202020204" pitchFamily="34" charset="0"/>
              <a:cs typeface="Arial" panose="020B0604020202020204" pitchFamily="34" charset="0"/>
            </a:endParaRPr>
          </a:p>
        </p:txBody>
      </p:sp>
      <p:sp>
        <p:nvSpPr>
          <p:cNvPr id="15363" name="Content Placeholder 2"/>
          <p:cNvSpPr>
            <a:spLocks noGrp="1"/>
          </p:cNvSpPr>
          <p:nvPr>
            <p:ph idx="1"/>
          </p:nvPr>
        </p:nvSpPr>
        <p:spPr>
          <a:xfrm>
            <a:off x="167070" y="1326992"/>
            <a:ext cx="10404286" cy="5129563"/>
          </a:xfrm>
        </p:spPr>
        <p:txBody>
          <a:bodyPr>
            <a:normAutofit fontScale="92500" lnSpcReduction="20000"/>
          </a:bodyPr>
          <a:lstStyle/>
          <a:p>
            <a:pPr lvl="1">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T</a:t>
            </a:r>
            <a:r>
              <a:rPr lang="en-US" sz="1900" dirty="0">
                <a:effectLst/>
                <a:latin typeface="Arial" panose="020B0604020202020204" pitchFamily="34" charset="0"/>
                <a:ea typeface="Calibri" panose="020F0502020204030204" pitchFamily="34" charset="0"/>
                <a:cs typeface="Arial" panose="020B0604020202020204" pitchFamily="34" charset="0"/>
              </a:rPr>
              <a:t>he link between the QMS and the corresponding documentation that defines and manages it cannot be ignored if the Company wants to achieve certification in the most efficient way possible</a:t>
            </a:r>
          </a:p>
          <a:p>
            <a:pPr lvl="2">
              <a:lnSpc>
                <a:spcPct val="107000"/>
              </a:lnSpc>
              <a:spcBef>
                <a:spcPts val="0"/>
              </a:spcBef>
              <a:spcAft>
                <a:spcPts val="0"/>
              </a:spcAft>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0"/>
              </a:spcAft>
            </a:pPr>
            <a:r>
              <a:rPr lang="en-US" sz="1900" dirty="0">
                <a:effectLst/>
                <a:latin typeface="Arial" panose="020B0604020202020204" pitchFamily="34" charset="0"/>
                <a:ea typeface="Calibri" panose="020F0502020204030204" pitchFamily="34" charset="0"/>
                <a:cs typeface="Arial" panose="020B0604020202020204" pitchFamily="34" charset="0"/>
              </a:rPr>
              <a:t>Since the auditor may have little to no knowledge about the Company’s business or its QMS, they will depend heavily on ensuring the Company’s documentation complies with the ISO guidance.  </a:t>
            </a:r>
          </a:p>
          <a:p>
            <a:pPr lvl="1">
              <a:lnSpc>
                <a:spcPct val="107000"/>
              </a:lnSpc>
              <a:spcBef>
                <a:spcPts val="0"/>
              </a:spcBef>
              <a:spcAft>
                <a:spcPts val="0"/>
              </a:spcAft>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Documentation can be used to train leadership and employees on the QMS and can serve as an ongoing procedural reference to ensure the QMS is being adhered to in the daily operation of the Company.  The minimum documentation required by ISO 9000: 2015 includes:</a:t>
            </a:r>
          </a:p>
          <a:p>
            <a:pPr lvl="3">
              <a:lnSpc>
                <a:spcPct val="107000"/>
              </a:lnSpc>
              <a:spcBef>
                <a:spcPts val="0"/>
              </a:spcBef>
              <a:spcAft>
                <a:spcPts val="0"/>
              </a:spcAft>
            </a:pPr>
            <a:endParaRPr lang="en-US" sz="1900" dirty="0">
              <a:latin typeface="Arial" panose="020B0604020202020204" pitchFamily="34" charset="0"/>
              <a:ea typeface="Calibri" panose="020F0502020204030204" pitchFamily="34" charset="0"/>
              <a:cs typeface="Arial" panose="020B0604020202020204" pitchFamily="34" charset="0"/>
            </a:endParaRPr>
          </a:p>
          <a:p>
            <a:pPr marL="1367028" lvl="3" indent="-342900">
              <a:lnSpc>
                <a:spcPct val="107000"/>
              </a:lnSpc>
              <a:spcBef>
                <a:spcPts val="0"/>
              </a:spcBef>
              <a:spcAft>
                <a:spcPts val="800"/>
              </a:spcAft>
              <a:buFont typeface="Courier New" panose="02070309020205020404" pitchFamily="49" charset="0"/>
              <a:buChar char="o"/>
            </a:pPr>
            <a:r>
              <a:rPr lang="en-US" sz="1900" b="1" dirty="0">
                <a:effectLst/>
                <a:latin typeface="Arial" panose="020B0604020202020204" pitchFamily="34" charset="0"/>
                <a:ea typeface="Calibri" panose="020F0502020204030204" pitchFamily="34" charset="0"/>
                <a:cs typeface="Arial" panose="020B0604020202020204" pitchFamily="34" charset="0"/>
              </a:rPr>
              <a:t>Nine (9) required documents</a:t>
            </a:r>
            <a:r>
              <a:rPr lang="en-US" sz="1900" dirty="0">
                <a:effectLst/>
                <a:latin typeface="Arial" panose="020B0604020202020204" pitchFamily="34" charset="0"/>
                <a:ea typeface="Calibri" panose="020F0502020204030204" pitchFamily="34" charset="0"/>
                <a:cs typeface="Arial" panose="020B0604020202020204" pitchFamily="34" charset="0"/>
              </a:rPr>
              <a:t> (mapped to five of the clauses)</a:t>
            </a:r>
          </a:p>
          <a:p>
            <a:pPr marL="1367028" lvl="3" indent="-342900">
              <a:lnSpc>
                <a:spcPct val="107000"/>
              </a:lnSpc>
              <a:spcBef>
                <a:spcPts val="0"/>
              </a:spcBef>
              <a:spcAft>
                <a:spcPts val="800"/>
              </a:spcAft>
              <a:buFont typeface="Courier New" panose="02070309020205020404" pitchFamily="49" charset="0"/>
              <a:buChar char="o"/>
            </a:pPr>
            <a:r>
              <a:rPr lang="en-US" sz="1900" b="1" dirty="0">
                <a:latin typeface="Arial" panose="020B0604020202020204" pitchFamily="34" charset="0"/>
                <a:ea typeface="Calibri" panose="020F0502020204030204" pitchFamily="34" charset="0"/>
                <a:cs typeface="Arial" panose="020B0604020202020204" pitchFamily="34" charset="0"/>
              </a:rPr>
              <a:t>Eighteen (18) mandatory records </a:t>
            </a:r>
            <a:r>
              <a:rPr lang="en-US" sz="1900" dirty="0">
                <a:latin typeface="Arial" panose="020B0604020202020204" pitchFamily="34" charset="0"/>
                <a:ea typeface="Calibri" panose="020F0502020204030204" pitchFamily="34" charset="0"/>
                <a:cs typeface="Arial" panose="020B0604020202020204" pitchFamily="34" charset="0"/>
              </a:rPr>
              <a:t>(mapped to four of the clauses)</a:t>
            </a:r>
          </a:p>
          <a:p>
            <a:pPr marL="1367028" lvl="3" indent="-342900">
              <a:lnSpc>
                <a:spcPct val="107000"/>
              </a:lnSpc>
              <a:spcBef>
                <a:spcPts val="0"/>
              </a:spcBef>
              <a:spcAft>
                <a:spcPts val="800"/>
              </a:spcAft>
              <a:buFont typeface="Courier New" panose="02070309020205020404" pitchFamily="49" charset="0"/>
              <a:buChar char="o"/>
            </a:pPr>
            <a:r>
              <a:rPr lang="en-US" sz="1900" dirty="0">
                <a:effectLst/>
                <a:latin typeface="Arial" panose="020B0604020202020204" pitchFamily="34" charset="0"/>
                <a:ea typeface="Calibri" panose="020F0502020204030204" pitchFamily="34" charset="0"/>
                <a:cs typeface="Arial" panose="020B0604020202020204" pitchFamily="34" charset="0"/>
              </a:rPr>
              <a:t>Exceptions to the need for some these documents/records may be developed if they are not relevant to the organization’s customers and operations</a:t>
            </a:r>
          </a:p>
          <a:p>
            <a:pPr marL="1367028" lvl="3" indent="-342900">
              <a:lnSpc>
                <a:spcPct val="107000"/>
              </a:lnSpc>
              <a:spcBef>
                <a:spcPts val="0"/>
              </a:spcBef>
              <a:spcAft>
                <a:spcPts val="800"/>
              </a:spcAft>
              <a:buFont typeface="Courier New" panose="02070309020205020404" pitchFamily="49" charset="0"/>
              <a:buChar char="o"/>
            </a:pPr>
            <a:r>
              <a:rPr lang="en-US" sz="1900" dirty="0">
                <a:latin typeface="Arial" panose="020B0604020202020204" pitchFamily="34" charset="0"/>
                <a:ea typeface="Calibri" panose="020F0502020204030204" pitchFamily="34" charset="0"/>
                <a:cs typeface="Arial" panose="020B0604020202020204" pitchFamily="34" charset="0"/>
              </a:rPr>
              <a:t>NOTE: While a </a:t>
            </a:r>
            <a:r>
              <a:rPr lang="en-US" sz="1900" b="1" dirty="0">
                <a:latin typeface="Arial" panose="020B0604020202020204" pitchFamily="34" charset="0"/>
                <a:ea typeface="Calibri" panose="020F0502020204030204" pitchFamily="34" charset="0"/>
                <a:cs typeface="Arial" panose="020B0604020202020204" pitchFamily="34" charset="0"/>
              </a:rPr>
              <a:t>Quality Manual </a:t>
            </a:r>
            <a:r>
              <a:rPr lang="en-US" sz="1900" dirty="0">
                <a:latin typeface="Arial" panose="020B0604020202020204" pitchFamily="34" charset="0"/>
                <a:ea typeface="Calibri" panose="020F0502020204030204" pitchFamily="34" charset="0"/>
                <a:cs typeface="Arial" panose="020B0604020202020204" pitchFamily="34" charset="0"/>
              </a:rPr>
              <a:t>is no longer required under ISO 9000: 2015, organizations may want to collect and manage these documents and records within a controllable Quality Manual.</a:t>
            </a: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1367028" lvl="3" indent="-342900">
              <a:lnSpc>
                <a:spcPct val="107000"/>
              </a:lnSpc>
              <a:spcBef>
                <a:spcPts val="0"/>
              </a:spcBef>
              <a:spcAft>
                <a:spcPts val="800"/>
              </a:spcAft>
              <a:buFont typeface="Courier New" panose="02070309020205020404" pitchFamily="49" charset="0"/>
              <a:buChar char="o"/>
            </a:pP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lvl="3">
              <a:lnSpc>
                <a:spcPct val="107000"/>
              </a:lnSpc>
              <a:spcBef>
                <a:spcPts val="0"/>
              </a:spcBef>
              <a:spcAft>
                <a:spcPts val="0"/>
              </a:spcAft>
            </a:pPr>
            <a:endParaRPr lang="en-US" sz="1400" dirty="0">
              <a:latin typeface="Arial" panose="020B0604020202020204" pitchFamily="34" charset="0"/>
              <a:ea typeface="Calibri" panose="020F0502020204030204" pitchFamily="34" charset="0"/>
              <a:cs typeface="Times New Roman" panose="02020603050405020304" pitchFamily="18" charset="0"/>
            </a:endParaRPr>
          </a:p>
          <a:p>
            <a:pPr lvl="3">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lvl="3">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spcAft>
                <a:spcPts val="0"/>
              </a:spcAft>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3284364-4AF4-FD58-EA4C-31C91721196E}"/>
              </a:ext>
            </a:extLst>
          </p:cNvPr>
          <p:cNvSpPr>
            <a:spLocks noGrp="1"/>
          </p:cNvSpPr>
          <p:nvPr>
            <p:ph type="ftr" sz="quarter" idx="11"/>
          </p:nvPr>
        </p:nvSpPr>
        <p:spPr/>
        <p:txBody>
          <a:bodyPr/>
          <a:lstStyle/>
          <a:p>
            <a:r>
              <a:rPr lang="en-US" dirty="0"/>
              <a:t>Great Western Advisory</a:t>
            </a:r>
          </a:p>
        </p:txBody>
      </p:sp>
      <p:sp>
        <p:nvSpPr>
          <p:cNvPr id="2" name="Slide Number Placeholder 1">
            <a:extLst>
              <a:ext uri="{FF2B5EF4-FFF2-40B4-BE49-F238E27FC236}">
                <a16:creationId xmlns:a16="http://schemas.microsoft.com/office/drawing/2014/main" id="{F083D706-3B0B-B2A6-8720-7A02E536A7CC}"/>
              </a:ext>
            </a:extLst>
          </p:cNvPr>
          <p:cNvSpPr>
            <a:spLocks noGrp="1"/>
          </p:cNvSpPr>
          <p:nvPr>
            <p:ph type="sldNum" sz="quarter" idx="12"/>
          </p:nvPr>
        </p:nvSpPr>
        <p:spPr/>
        <p:txBody>
          <a:bodyPr/>
          <a:lstStyle/>
          <a:p>
            <a:fld id="{85A88091-6670-437B-83DB-7E1F2F93D856}" type="slidenum">
              <a:rPr lang="en-US" smtClean="0"/>
              <a:t>10</a:t>
            </a:fld>
            <a:endParaRPr lang="en-US"/>
          </a:p>
        </p:txBody>
      </p:sp>
    </p:spTree>
    <p:extLst>
      <p:ext uri="{BB962C8B-B14F-4D97-AF65-F5344CB8AC3E}">
        <p14:creationId xmlns:p14="http://schemas.microsoft.com/office/powerpoint/2010/main" val="4280883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2B79-565D-4FE0-12BA-A3C6A70AD9B1}"/>
              </a:ext>
            </a:extLst>
          </p:cNvPr>
          <p:cNvSpPr>
            <a:spLocks noGrp="1"/>
          </p:cNvSpPr>
          <p:nvPr>
            <p:ph type="title"/>
          </p:nvPr>
        </p:nvSpPr>
        <p:spPr>
          <a:xfrm>
            <a:off x="626331" y="-2864"/>
            <a:ext cx="10515600" cy="1325563"/>
          </a:xfrm>
        </p:spPr>
        <p:txBody>
          <a:bodyPr/>
          <a:lstStyle/>
          <a:p>
            <a:r>
              <a:rPr lang="en-US" sz="2800" dirty="0">
                <a:solidFill>
                  <a:schemeClr val="tx1"/>
                </a:solidFill>
                <a:latin typeface="Arial" panose="020B0604020202020204" pitchFamily="34" charset="0"/>
                <a:cs typeface="Arial" panose="020B0604020202020204" pitchFamily="34" charset="0"/>
              </a:rPr>
              <a:t>“Red flags” for the auditor (that may lead to a failed initial audit)</a:t>
            </a:r>
            <a:endParaRPr lang="en-US" sz="2800" dirty="0"/>
          </a:p>
        </p:txBody>
      </p:sp>
      <p:sp>
        <p:nvSpPr>
          <p:cNvPr id="3" name="Content Placeholder 2">
            <a:extLst>
              <a:ext uri="{FF2B5EF4-FFF2-40B4-BE49-F238E27FC236}">
                <a16:creationId xmlns:a16="http://schemas.microsoft.com/office/drawing/2014/main" id="{76C4FCE1-BBB1-3A9F-09AA-4C92365ACB65}"/>
              </a:ext>
            </a:extLst>
          </p:cNvPr>
          <p:cNvSpPr>
            <a:spLocks noGrp="1"/>
          </p:cNvSpPr>
          <p:nvPr>
            <p:ph idx="1"/>
          </p:nvPr>
        </p:nvSpPr>
        <p:spPr>
          <a:xfrm>
            <a:off x="626331" y="1140900"/>
            <a:ext cx="10727469" cy="5717100"/>
          </a:xfrm>
        </p:spPr>
        <p:txBody>
          <a:bodyPr>
            <a:normAutofit fontScale="92500" lnSpcReduction="20000"/>
          </a:bodyPr>
          <a:lstStyle/>
          <a:p>
            <a:pPr marR="0" lvl="0">
              <a:lnSpc>
                <a:spcPct val="107000"/>
              </a:lnSpc>
              <a:spcBef>
                <a:spcPts val="0"/>
              </a:spcBef>
              <a:spcAft>
                <a:spcPts val="0"/>
              </a:spcAft>
            </a:pPr>
            <a:r>
              <a:rPr lang="en-US" sz="1900" dirty="0">
                <a:effectLst/>
                <a:latin typeface="Arial" panose="020B0604020202020204" pitchFamily="34" charset="0"/>
                <a:ea typeface="Calibri" panose="020F0502020204030204" pitchFamily="34" charset="0"/>
                <a:cs typeface="Arial" panose="020B0604020202020204" pitchFamily="34" charset="0"/>
              </a:rPr>
              <a:t>The ISO 9001 auditor/certifier does not expect 100% perfection on the part of the audited Company and its staff to grant certification. However, several types of deficiencies/behaviors will cause the initial audit to fail. These include:</a:t>
            </a:r>
          </a:p>
          <a:p>
            <a:pPr marR="0" lvl="0">
              <a:lnSpc>
                <a:spcPct val="107000"/>
              </a:lnSpc>
              <a:spcBef>
                <a:spcPts val="0"/>
              </a:spcBef>
              <a:spcAft>
                <a:spcPts val="0"/>
              </a:spcAft>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Font typeface="Courier New" panose="02070309020205020404" pitchFamily="49" charset="0"/>
              <a:buChar char="o"/>
            </a:pPr>
            <a:r>
              <a:rPr lang="en-US" sz="1900" dirty="0">
                <a:effectLst/>
                <a:latin typeface="Arial" panose="020B0604020202020204" pitchFamily="34" charset="0"/>
                <a:ea typeface="Calibri" panose="020F0502020204030204" pitchFamily="34" charset="0"/>
                <a:cs typeface="Arial" panose="020B0604020202020204" pitchFamily="34" charset="0"/>
              </a:rPr>
              <a:t>Company leadership that does not understand and cannot communicate the value, intent and execution of the QMS within the Company's culture and operations</a:t>
            </a:r>
          </a:p>
          <a:p>
            <a:pPr marR="0" lvl="1">
              <a:lnSpc>
                <a:spcPct val="107000"/>
              </a:lnSpc>
              <a:spcBef>
                <a:spcPts val="0"/>
              </a:spcBef>
              <a:spcAft>
                <a:spcPts val="0"/>
              </a:spcAft>
              <a:buFont typeface="Courier New" panose="02070309020205020404" pitchFamily="49" charset="0"/>
              <a:buChar char="o"/>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Font typeface="Courier New" panose="02070309020205020404" pitchFamily="49" charset="0"/>
              <a:buChar char="o"/>
            </a:pPr>
            <a:r>
              <a:rPr lang="en-US" sz="1900" dirty="0">
                <a:effectLst/>
                <a:latin typeface="Arial" panose="020B0604020202020204" pitchFamily="34" charset="0"/>
                <a:ea typeface="Calibri" panose="020F0502020204030204" pitchFamily="34" charset="0"/>
                <a:cs typeface="Arial" panose="020B0604020202020204" pitchFamily="34" charset="0"/>
              </a:rPr>
              <a:t>A perception that the Company is only pursuing the certification to “check a box” and is not </a:t>
            </a:r>
            <a:r>
              <a:rPr lang="en-US" sz="1900" dirty="0">
                <a:latin typeface="Arial" panose="020B0604020202020204" pitchFamily="34" charset="0"/>
                <a:ea typeface="Calibri" panose="020F0502020204030204" pitchFamily="34" charset="0"/>
                <a:cs typeface="Arial" panose="020B0604020202020204" pitchFamily="34" charset="0"/>
              </a:rPr>
              <a:t>actually </a:t>
            </a:r>
            <a:r>
              <a:rPr lang="en-US" sz="1900" dirty="0">
                <a:effectLst/>
                <a:latin typeface="Arial" panose="020B0604020202020204" pitchFamily="34" charset="0"/>
                <a:ea typeface="Calibri" panose="020F0502020204030204" pitchFamily="34" charset="0"/>
                <a:cs typeface="Arial" panose="020B0604020202020204" pitchFamily="34" charset="0"/>
              </a:rPr>
              <a:t>committed to using the certification process to improve operations, customer service/quality delivery and competitiveness</a:t>
            </a:r>
          </a:p>
          <a:p>
            <a:pPr marR="0" lvl="1">
              <a:lnSpc>
                <a:spcPct val="107000"/>
              </a:lnSpc>
              <a:spcBef>
                <a:spcPts val="0"/>
              </a:spcBef>
              <a:spcAft>
                <a:spcPts val="0"/>
              </a:spcAft>
              <a:buFont typeface="Courier New" panose="02070309020205020404" pitchFamily="49" charset="0"/>
              <a:buChar char="o"/>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Font typeface="Courier New" panose="02070309020205020404" pitchFamily="49" charset="0"/>
              <a:buChar char="o"/>
            </a:pPr>
            <a:r>
              <a:rPr lang="en-US" sz="1900" dirty="0">
                <a:effectLst/>
                <a:latin typeface="Arial" panose="020B0604020202020204" pitchFamily="34" charset="0"/>
                <a:ea typeface="Calibri" panose="020F0502020204030204" pitchFamily="34" charset="0"/>
                <a:cs typeface="Arial" panose="020B0604020202020204" pitchFamily="34" charset="0"/>
              </a:rPr>
              <a:t>Inability on the Company's part to </a:t>
            </a:r>
            <a:r>
              <a:rPr lang="en-US" sz="1900" dirty="0">
                <a:latin typeface="Arial" panose="020B0604020202020204" pitchFamily="34" charset="0"/>
                <a:ea typeface="Calibri" panose="020F0502020204030204" pitchFamily="34" charset="0"/>
                <a:cs typeface="Arial" panose="020B0604020202020204" pitchFamily="34" charset="0"/>
              </a:rPr>
              <a:t>produce</a:t>
            </a:r>
            <a:r>
              <a:rPr lang="en-US" sz="1900" dirty="0">
                <a:effectLst/>
                <a:latin typeface="Arial" panose="020B0604020202020204" pitchFamily="34" charset="0"/>
                <a:ea typeface="Calibri" panose="020F0502020204030204" pitchFamily="34" charset="0"/>
                <a:cs typeface="Arial" panose="020B0604020202020204" pitchFamily="34" charset="0"/>
              </a:rPr>
              <a:t> version-controlled documentation that is consistently used to support the QMS</a:t>
            </a:r>
          </a:p>
          <a:p>
            <a:pPr marR="0" lvl="1">
              <a:lnSpc>
                <a:spcPct val="107000"/>
              </a:lnSpc>
              <a:spcBef>
                <a:spcPts val="0"/>
              </a:spcBef>
              <a:spcAft>
                <a:spcPts val="0"/>
              </a:spcAft>
              <a:buFont typeface="Courier New" panose="02070309020205020404" pitchFamily="49" charset="0"/>
              <a:buChar char="o"/>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800"/>
              </a:spcAft>
              <a:buFont typeface="Courier New" panose="02070309020205020404" pitchFamily="49" charset="0"/>
              <a:buChar char="o"/>
            </a:pPr>
            <a:r>
              <a:rPr lang="en-US" sz="1900" dirty="0">
                <a:effectLst/>
                <a:latin typeface="Arial" panose="020B0604020202020204" pitchFamily="34" charset="0"/>
                <a:ea typeface="Calibri" panose="020F0502020204030204" pitchFamily="34" charset="0"/>
                <a:cs typeface="Arial" panose="020B0604020202020204" pitchFamily="34" charset="0"/>
              </a:rPr>
              <a:t>Inability on the part of the Company's rank-in-file staff to describe the overall QMS and their roles and responsibilities within it as part of doing their work</a:t>
            </a:r>
            <a:endParaRPr lang="en-US" sz="1900" dirty="0">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800"/>
              </a:spcAft>
            </a:pPr>
            <a:endParaRPr lang="en-US" sz="1900" i="1"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None/>
            </a:pPr>
            <a:r>
              <a:rPr lang="en-US" sz="1900" i="1" dirty="0">
                <a:effectLst/>
                <a:latin typeface="Arial" panose="020B0604020202020204" pitchFamily="34" charset="0"/>
                <a:ea typeface="Calibri" panose="020F0502020204030204" pitchFamily="34" charset="0"/>
                <a:cs typeface="Times New Roman" panose="02020603050405020304" pitchFamily="18" charset="0"/>
              </a:rPr>
              <a:t>In general, Companies that </a:t>
            </a:r>
            <a:r>
              <a:rPr lang="en-US" sz="1900" b="1" i="1" dirty="0">
                <a:effectLst/>
                <a:latin typeface="Arial" panose="020B0604020202020204" pitchFamily="34" charset="0"/>
                <a:ea typeface="Calibri" panose="020F0502020204030204" pitchFamily="34" charset="0"/>
                <a:cs typeface="Times New Roman" panose="02020603050405020304" pitchFamily="18" charset="0"/>
              </a:rPr>
              <a:t>“Say What </a:t>
            </a:r>
            <a:r>
              <a:rPr lang="en-US" sz="1900" b="1" i="1" dirty="0">
                <a:latin typeface="Arial" panose="020B0604020202020204" pitchFamily="34" charset="0"/>
                <a:ea typeface="Calibri" panose="020F0502020204030204" pitchFamily="34" charset="0"/>
                <a:cs typeface="Times New Roman" panose="02020603050405020304" pitchFamily="18" charset="0"/>
              </a:rPr>
              <a:t>T</a:t>
            </a:r>
            <a:r>
              <a:rPr lang="en-US" sz="1900" b="1" i="1" dirty="0">
                <a:effectLst/>
                <a:latin typeface="Arial" panose="020B0604020202020204" pitchFamily="34" charset="0"/>
                <a:ea typeface="Calibri" panose="020F0502020204030204" pitchFamily="34" charset="0"/>
                <a:cs typeface="Times New Roman" panose="02020603050405020304" pitchFamily="18" charset="0"/>
              </a:rPr>
              <a:t>hey </a:t>
            </a:r>
            <a:r>
              <a:rPr lang="en-US" sz="1900" b="1" i="1" dirty="0">
                <a:latin typeface="Arial" panose="020B0604020202020204" pitchFamily="34" charset="0"/>
                <a:ea typeface="Calibri" panose="020F0502020204030204" pitchFamily="34" charset="0"/>
                <a:cs typeface="Times New Roman" panose="02020603050405020304" pitchFamily="18" charset="0"/>
              </a:rPr>
              <a:t>D</a:t>
            </a:r>
            <a:r>
              <a:rPr lang="en-US" sz="1900" b="1" i="1" dirty="0">
                <a:effectLst/>
                <a:latin typeface="Arial" panose="020B0604020202020204" pitchFamily="34" charset="0"/>
                <a:ea typeface="Calibri" panose="020F0502020204030204" pitchFamily="34" charset="0"/>
                <a:cs typeface="Times New Roman" panose="02020603050405020304" pitchFamily="18" charset="0"/>
              </a:rPr>
              <a:t>o, Do What </a:t>
            </a:r>
            <a:r>
              <a:rPr lang="en-US" sz="1900" b="1" i="1" dirty="0">
                <a:latin typeface="Arial" panose="020B0604020202020204" pitchFamily="34" charset="0"/>
                <a:ea typeface="Calibri" panose="020F0502020204030204" pitchFamily="34" charset="0"/>
                <a:cs typeface="Times New Roman" panose="02020603050405020304" pitchFamily="18" charset="0"/>
              </a:rPr>
              <a:t>T</a:t>
            </a:r>
            <a:r>
              <a:rPr lang="en-US" sz="1900" b="1" i="1" dirty="0">
                <a:effectLst/>
                <a:latin typeface="Arial" panose="020B0604020202020204" pitchFamily="34" charset="0"/>
                <a:ea typeface="Calibri" panose="020F0502020204030204" pitchFamily="34" charset="0"/>
                <a:cs typeface="Times New Roman" panose="02020603050405020304" pitchFamily="18" charset="0"/>
              </a:rPr>
              <a:t>hey </a:t>
            </a:r>
            <a:r>
              <a:rPr lang="en-US" sz="1900" b="1" i="1" dirty="0">
                <a:latin typeface="Arial" panose="020B0604020202020204" pitchFamily="34" charset="0"/>
                <a:ea typeface="Calibri" panose="020F0502020204030204" pitchFamily="34" charset="0"/>
                <a:cs typeface="Times New Roman" panose="02020603050405020304" pitchFamily="18" charset="0"/>
              </a:rPr>
              <a:t>S</a:t>
            </a:r>
            <a:r>
              <a:rPr lang="en-US" sz="1900" b="1" i="1" dirty="0">
                <a:effectLst/>
                <a:latin typeface="Arial" panose="020B0604020202020204" pitchFamily="34" charset="0"/>
                <a:ea typeface="Calibri" panose="020F0502020204030204" pitchFamily="34" charset="0"/>
                <a:cs typeface="Times New Roman" panose="02020603050405020304" pitchFamily="18" charset="0"/>
              </a:rPr>
              <a:t>ay and Can Prove It via Documentation,” </a:t>
            </a:r>
            <a:r>
              <a:rPr lang="en-US" sz="1900" i="1" dirty="0">
                <a:effectLst/>
                <a:latin typeface="Arial" panose="020B0604020202020204" pitchFamily="34" charset="0"/>
                <a:ea typeface="Calibri" panose="020F0502020204030204" pitchFamily="34" charset="0"/>
                <a:cs typeface="Times New Roman" panose="02020603050405020304" pitchFamily="18" charset="0"/>
              </a:rPr>
              <a:t>with respect to the ISO 9001 Quality </a:t>
            </a:r>
            <a:r>
              <a:rPr lang="en-US" sz="1900" i="1" dirty="0">
                <a:latin typeface="Arial" panose="020B0604020202020204" pitchFamily="34" charset="0"/>
                <a:ea typeface="Calibri" panose="020F0502020204030204" pitchFamily="34" charset="0"/>
                <a:cs typeface="Times New Roman" panose="02020603050405020304" pitchFamily="18" charset="0"/>
              </a:rPr>
              <a:t>S</a:t>
            </a:r>
            <a:r>
              <a:rPr lang="en-US" sz="1900" i="1" dirty="0">
                <a:effectLst/>
                <a:latin typeface="Arial" panose="020B0604020202020204" pitchFamily="34" charset="0"/>
                <a:ea typeface="Calibri" panose="020F0502020204030204" pitchFamily="34" charset="0"/>
                <a:cs typeface="Times New Roman" panose="02020603050405020304" pitchFamily="18" charset="0"/>
              </a:rPr>
              <a:t>tandard, will have a higher likelihood of passing the audit on the first try</a:t>
            </a:r>
            <a:endParaRPr lang="en-US" sz="1900" i="1"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BC569307-7473-F753-0A88-CF4AA4D6F32B}"/>
              </a:ext>
            </a:extLst>
          </p:cNvPr>
          <p:cNvSpPr>
            <a:spLocks noGrp="1"/>
          </p:cNvSpPr>
          <p:nvPr>
            <p:ph type="ftr" sz="quarter" idx="11"/>
          </p:nvPr>
        </p:nvSpPr>
        <p:spPr/>
        <p:txBody>
          <a:bodyPr/>
          <a:lstStyle/>
          <a:p>
            <a:r>
              <a:rPr lang="en-US"/>
              <a:t>Great Western Advisory</a:t>
            </a:r>
          </a:p>
        </p:txBody>
      </p:sp>
      <p:sp>
        <p:nvSpPr>
          <p:cNvPr id="4" name="Slide Number Placeholder 3">
            <a:extLst>
              <a:ext uri="{FF2B5EF4-FFF2-40B4-BE49-F238E27FC236}">
                <a16:creationId xmlns:a16="http://schemas.microsoft.com/office/drawing/2014/main" id="{525416C2-3E96-B62E-86E6-3E712F3B803B}"/>
              </a:ext>
            </a:extLst>
          </p:cNvPr>
          <p:cNvSpPr>
            <a:spLocks noGrp="1"/>
          </p:cNvSpPr>
          <p:nvPr>
            <p:ph type="sldNum" sz="quarter" idx="12"/>
          </p:nvPr>
        </p:nvSpPr>
        <p:spPr/>
        <p:txBody>
          <a:bodyPr/>
          <a:lstStyle/>
          <a:p>
            <a:fld id="{85A88091-6670-437B-83DB-7E1F2F93D856}" type="slidenum">
              <a:rPr lang="en-US" smtClean="0"/>
              <a:t>11</a:t>
            </a:fld>
            <a:endParaRPr lang="en-US"/>
          </a:p>
        </p:txBody>
      </p:sp>
    </p:spTree>
    <p:extLst>
      <p:ext uri="{BB962C8B-B14F-4D97-AF65-F5344CB8AC3E}">
        <p14:creationId xmlns:p14="http://schemas.microsoft.com/office/powerpoint/2010/main" val="405148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557048" y="99123"/>
            <a:ext cx="11014842" cy="1293028"/>
          </a:xfrm>
        </p:spPr>
        <p:txBody>
          <a:bodyPr/>
          <a:lstStyle/>
          <a:p>
            <a:pPr eaLnBrk="1" hangingPunct="1">
              <a:defRPr/>
            </a:pPr>
            <a:r>
              <a:rPr lang="en-US" sz="2800" dirty="0">
                <a:solidFill>
                  <a:schemeClr val="tx1"/>
                </a:solidFill>
                <a:latin typeface="Arial" panose="020B0604020202020204" pitchFamily="34" charset="0"/>
                <a:cs typeface="Arial" panose="020B0604020202020204" pitchFamily="34" charset="0"/>
              </a:rPr>
              <a:t>ISO certification must be maintained after the successful initial certification</a:t>
            </a:r>
            <a:endParaRPr sz="2800" dirty="0">
              <a:solidFill>
                <a:schemeClr val="tx1"/>
              </a:solidFill>
              <a:latin typeface="Arial" panose="020B0604020202020204" pitchFamily="34" charset="0"/>
              <a:cs typeface="Arial" panose="020B0604020202020204" pitchFamily="34" charset="0"/>
            </a:endParaRPr>
          </a:p>
        </p:txBody>
      </p:sp>
      <p:sp>
        <p:nvSpPr>
          <p:cNvPr id="64515" name="Content Placeholder 2"/>
          <p:cNvSpPr>
            <a:spLocks noGrp="1"/>
          </p:cNvSpPr>
          <p:nvPr>
            <p:ph idx="1"/>
          </p:nvPr>
        </p:nvSpPr>
        <p:spPr>
          <a:xfrm>
            <a:off x="557048" y="1541557"/>
            <a:ext cx="10581352" cy="4450080"/>
          </a:xfrm>
        </p:spPr>
        <p:txBody>
          <a:bodyPr/>
          <a:lstStyle/>
          <a:p>
            <a:pPr eaLnBrk="1" hangingPunct="1">
              <a:lnSpc>
                <a:spcPct val="100000"/>
              </a:lnSpc>
            </a:pPr>
            <a:r>
              <a:rPr lang="en-US" sz="1800" dirty="0">
                <a:latin typeface="Arial" panose="020B0604020202020204" pitchFamily="34" charset="0"/>
                <a:cs typeface="Arial" panose="020B0604020202020204" pitchFamily="34" charset="0"/>
              </a:rPr>
              <a:t>Initial ISO certification is good for three years, after which re-certification must be conducted</a:t>
            </a:r>
          </a:p>
          <a:p>
            <a:pPr eaLnBrk="1" hangingPunct="1">
              <a:lnSpc>
                <a:spcPct val="100000"/>
              </a:lnSpc>
            </a:pPr>
            <a:endParaRPr lang="en-US" sz="1800" dirty="0">
              <a:latin typeface="Arial" panose="020B0604020202020204" pitchFamily="34" charset="0"/>
              <a:cs typeface="Arial" panose="020B0604020202020204" pitchFamily="34" charset="0"/>
            </a:endParaRPr>
          </a:p>
          <a:p>
            <a:pPr eaLnBrk="1" hangingPunct="1">
              <a:lnSpc>
                <a:spcPct val="100000"/>
              </a:lnSpc>
            </a:pPr>
            <a:r>
              <a:rPr lang="en-US" sz="1800" dirty="0">
                <a:latin typeface="Arial" panose="020B0604020202020204" pitchFamily="34" charset="0"/>
                <a:cs typeface="Arial" panose="020B0604020202020204" pitchFamily="34" charset="0"/>
              </a:rPr>
              <a:t>Annual “surveillance audits” are conducted by the original auditing body</a:t>
            </a:r>
          </a:p>
          <a:p>
            <a:pPr eaLnBrk="1" hangingPunct="1">
              <a:lnSpc>
                <a:spcPct val="100000"/>
              </a:lnSpc>
            </a:pPr>
            <a:endParaRPr lang="en-US" sz="1800" dirty="0">
              <a:latin typeface="Arial" panose="020B0604020202020204" pitchFamily="34" charset="0"/>
              <a:cs typeface="Arial" panose="020B0604020202020204" pitchFamily="34" charset="0"/>
            </a:endParaRPr>
          </a:p>
          <a:p>
            <a:pPr eaLnBrk="1" hangingPunct="1">
              <a:lnSpc>
                <a:spcPct val="100000"/>
              </a:lnSpc>
            </a:pPr>
            <a:r>
              <a:rPr lang="en-US" sz="1800" dirty="0">
                <a:latin typeface="Arial" panose="020B0604020202020204" pitchFamily="34" charset="0"/>
                <a:cs typeface="Arial" panose="020B0604020202020204" pitchFamily="34" charset="0"/>
              </a:rPr>
              <a:t>Internal audits done by Company leadership and staff can make surveillance and re-certification audits easier</a:t>
            </a:r>
          </a:p>
          <a:p>
            <a:pPr eaLnBrk="1" hangingPunct="1"/>
            <a:endParaRPr lang="en-US" dirty="0"/>
          </a:p>
          <a:p>
            <a:pPr eaLnBrk="1" hangingPunct="1"/>
            <a:endParaRPr lang="en-US" dirty="0"/>
          </a:p>
          <a:p>
            <a:pPr eaLnBrk="1" hangingPunct="1"/>
            <a:endParaRPr lang="en-US" dirty="0"/>
          </a:p>
          <a:p>
            <a:pPr eaLnBrk="1" hangingPunct="1">
              <a:buFont typeface="Arial" charset="0"/>
              <a:buNone/>
            </a:pPr>
            <a:endParaRPr lang="en-US" dirty="0"/>
          </a:p>
        </p:txBody>
      </p:sp>
      <p:sp>
        <p:nvSpPr>
          <p:cNvPr id="3" name="Footer Placeholder 2">
            <a:extLst>
              <a:ext uri="{FF2B5EF4-FFF2-40B4-BE49-F238E27FC236}">
                <a16:creationId xmlns:a16="http://schemas.microsoft.com/office/drawing/2014/main" id="{BCE558F9-3304-1A27-FB55-A56B4CC16C69}"/>
              </a:ext>
            </a:extLst>
          </p:cNvPr>
          <p:cNvSpPr>
            <a:spLocks noGrp="1"/>
          </p:cNvSpPr>
          <p:nvPr>
            <p:ph type="ftr" sz="quarter" idx="11"/>
          </p:nvPr>
        </p:nvSpPr>
        <p:spPr/>
        <p:txBody>
          <a:bodyPr/>
          <a:lstStyle/>
          <a:p>
            <a:r>
              <a:rPr lang="en-US"/>
              <a:t>Great Western Advisory</a:t>
            </a:r>
          </a:p>
        </p:txBody>
      </p:sp>
      <p:sp>
        <p:nvSpPr>
          <p:cNvPr id="2" name="Slide Number Placeholder 1">
            <a:extLst>
              <a:ext uri="{FF2B5EF4-FFF2-40B4-BE49-F238E27FC236}">
                <a16:creationId xmlns:a16="http://schemas.microsoft.com/office/drawing/2014/main" id="{47F748A4-48C8-F887-048A-40AFE4CC4243}"/>
              </a:ext>
            </a:extLst>
          </p:cNvPr>
          <p:cNvSpPr>
            <a:spLocks noGrp="1"/>
          </p:cNvSpPr>
          <p:nvPr>
            <p:ph type="sldNum" sz="quarter" idx="12"/>
          </p:nvPr>
        </p:nvSpPr>
        <p:spPr/>
        <p:txBody>
          <a:bodyPr/>
          <a:lstStyle/>
          <a:p>
            <a:fld id="{85A88091-6670-437B-83DB-7E1F2F93D856}" type="slidenum">
              <a:rPr lang="en-US" smtClean="0"/>
              <a:t>12</a:t>
            </a:fld>
            <a:endParaRPr lang="en-US"/>
          </a:p>
        </p:txBody>
      </p:sp>
    </p:spTree>
    <p:extLst>
      <p:ext uri="{BB962C8B-B14F-4D97-AF65-F5344CB8AC3E}">
        <p14:creationId xmlns:p14="http://schemas.microsoft.com/office/powerpoint/2010/main" val="81438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20" name="Rectangle 645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25" name="Freeform: Shape 645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Title 1"/>
          <p:cNvSpPr>
            <a:spLocks noGrp="1"/>
          </p:cNvSpPr>
          <p:nvPr>
            <p:ph type="title"/>
          </p:nvPr>
        </p:nvSpPr>
        <p:spPr>
          <a:xfrm>
            <a:off x="686834" y="1153572"/>
            <a:ext cx="3200400" cy="4461163"/>
          </a:xfrm>
        </p:spPr>
        <p:txBody>
          <a:bodyPr>
            <a:normAutofit/>
          </a:bodyPr>
          <a:lstStyle/>
          <a:p>
            <a:pPr eaLnBrk="1" hangingPunct="1">
              <a:defRPr/>
            </a:pPr>
            <a:r>
              <a:rPr lang="en-US" sz="2800">
                <a:solidFill>
                  <a:srgbClr val="FFFFFF"/>
                </a:solidFill>
                <a:latin typeface="Arial" panose="020B0604020202020204" pitchFamily="34" charset="0"/>
                <a:cs typeface="Arial" panose="020B0604020202020204" pitchFamily="34" charset="0"/>
              </a:rPr>
              <a:t>Great Western Advisory can help federal consulting companies efficiently achieve ISO certification with a minimum of headaches and re-work</a:t>
            </a:r>
          </a:p>
        </p:txBody>
      </p:sp>
      <p:sp>
        <p:nvSpPr>
          <p:cNvPr id="64524" name="Arc 645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526" name="Content Placeholder 2"/>
          <p:cNvSpPr>
            <a:spLocks noGrp="1"/>
          </p:cNvSpPr>
          <p:nvPr>
            <p:ph idx="1"/>
          </p:nvPr>
        </p:nvSpPr>
        <p:spPr>
          <a:xfrm>
            <a:off x="4447308" y="1305012"/>
            <a:ext cx="6906491" cy="5585619"/>
          </a:xfrm>
        </p:spPr>
        <p:txBody>
          <a:bodyPr anchor="ctr">
            <a:normAutofit lnSpcReduction="10000"/>
          </a:bodyPr>
          <a:lstStyle/>
          <a:p>
            <a:pPr eaLnBrk="1" hangingPunct="1"/>
            <a:r>
              <a:rPr lang="en-US" sz="1800" dirty="0">
                <a:latin typeface="Arial" panose="020B0604020202020204" pitchFamily="34" charset="0"/>
                <a:cs typeface="Arial" panose="020B0604020202020204" pitchFamily="34" charset="0"/>
              </a:rPr>
              <a:t>Our staff are quality experts and certified ISO 9000 Lead Auditors who bring over 30 years of quality design and implementation experience.  We can:</a:t>
            </a:r>
          </a:p>
          <a:p>
            <a:pPr eaLnBrk="1" hangingPunct="1"/>
            <a:endParaRPr lang="en-US"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Develop all required ISO-compliant documentation customized to the Company</a:t>
            </a:r>
          </a:p>
          <a:p>
            <a:pPr lvl="1">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Train and coach leadership and rank-in-file employees on the ISO standard, the QMS and the audit and certification process so they can effectively participate in the third-party audit</a:t>
            </a:r>
          </a:p>
          <a:p>
            <a:pPr lvl="1">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Support QMS implementation within the Company</a:t>
            </a:r>
          </a:p>
          <a:p>
            <a:pPr lvl="1">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Conduct preparatory internal audit and interviews, i.e., a “black hat” audit evaluating the things the auditor would evaluate</a:t>
            </a:r>
          </a:p>
          <a:p>
            <a:pPr eaLnBrk="1" hangingPunct="1"/>
            <a:endParaRPr lang="en-US" sz="1800" dirty="0">
              <a:latin typeface="Arial" panose="020B0604020202020204" pitchFamily="34" charset="0"/>
              <a:cs typeface="Arial" panose="020B0604020202020204" pitchFamily="34" charset="0"/>
            </a:endParaRPr>
          </a:p>
          <a:p>
            <a:pPr marL="0" indent="0" eaLnBrk="1" hangingPunct="1">
              <a:buNone/>
            </a:pPr>
            <a:r>
              <a:rPr lang="en-US" sz="1800" dirty="0">
                <a:latin typeface="Arial" panose="020B0604020202020204" pitchFamily="34" charset="0"/>
                <a:cs typeface="Arial" panose="020B0604020202020204" pitchFamily="34" charset="0"/>
              </a:rPr>
              <a:t>For more information contact: </a:t>
            </a:r>
          </a:p>
          <a:p>
            <a:pPr marL="0" indent="0" eaLnBrk="1" hangingPunct="1">
              <a:buNone/>
            </a:pPr>
            <a:r>
              <a:rPr lang="en-US" sz="1600" b="1" dirty="0">
                <a:latin typeface="Arial" panose="020B0604020202020204" pitchFamily="34" charset="0"/>
                <a:cs typeface="Arial" panose="020B0604020202020204" pitchFamily="34" charset="0"/>
              </a:rPr>
              <a:t>Keith Phillips: kphillips@greatwesternadvisory.com</a:t>
            </a:r>
          </a:p>
          <a:p>
            <a:pPr eaLnBrk="1" hangingPunct="1"/>
            <a:endParaRPr lang="en-US" sz="1300" dirty="0">
              <a:latin typeface="Arial" panose="020B0604020202020204" pitchFamily="34" charset="0"/>
              <a:cs typeface="Arial" panose="020B0604020202020204" pitchFamily="34" charset="0"/>
            </a:endParaRPr>
          </a:p>
          <a:p>
            <a:pPr eaLnBrk="1" hangingPunct="1"/>
            <a:endParaRPr lang="en-US" sz="1300" dirty="0">
              <a:latin typeface="Arial" panose="020B0604020202020204" pitchFamily="34" charset="0"/>
              <a:cs typeface="Arial" panose="020B0604020202020204" pitchFamily="34" charset="0"/>
            </a:endParaRPr>
          </a:p>
          <a:p>
            <a:pPr eaLnBrk="1" hangingPunct="1"/>
            <a:endParaRPr lang="en-US" sz="1300" dirty="0"/>
          </a:p>
          <a:p>
            <a:pPr eaLnBrk="1" hangingPunct="1"/>
            <a:endParaRPr lang="en-US" sz="1300" dirty="0"/>
          </a:p>
          <a:p>
            <a:pPr eaLnBrk="1" hangingPunct="1"/>
            <a:endParaRPr lang="en-US" sz="1300" dirty="0"/>
          </a:p>
          <a:p>
            <a:pPr eaLnBrk="1" hangingPunct="1">
              <a:buFont typeface="Arial" charset="0"/>
              <a:buNone/>
            </a:pPr>
            <a:endParaRPr lang="en-US" sz="1300" dirty="0"/>
          </a:p>
        </p:txBody>
      </p:sp>
      <p:sp>
        <p:nvSpPr>
          <p:cNvPr id="4" name="Footer Placeholder 3">
            <a:extLst>
              <a:ext uri="{FF2B5EF4-FFF2-40B4-BE49-F238E27FC236}">
                <a16:creationId xmlns:a16="http://schemas.microsoft.com/office/drawing/2014/main" id="{4E5C77F4-551F-04D6-5406-B4859CCFA397}"/>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Great Western Advisory</a:t>
            </a:r>
          </a:p>
        </p:txBody>
      </p:sp>
      <p:pic>
        <p:nvPicPr>
          <p:cNvPr id="2" name="Picture 1" descr="Icon&#10;&#10;Description automatically generated">
            <a:extLst>
              <a:ext uri="{FF2B5EF4-FFF2-40B4-BE49-F238E27FC236}">
                <a16:creationId xmlns:a16="http://schemas.microsoft.com/office/drawing/2014/main" id="{60AE2FF3-FB66-94B0-0DD6-889BD5CB9E60}"/>
              </a:ext>
            </a:extLst>
          </p:cNvPr>
          <p:cNvPicPr>
            <a:picLocks noChangeAspect="1"/>
          </p:cNvPicPr>
          <p:nvPr/>
        </p:nvPicPr>
        <p:blipFill>
          <a:blip r:embed="rId3"/>
          <a:stretch>
            <a:fillRect/>
          </a:stretch>
        </p:blipFill>
        <p:spPr>
          <a:xfrm>
            <a:off x="9887010" y="5125481"/>
            <a:ext cx="1071205" cy="738482"/>
          </a:xfrm>
          <a:prstGeom prst="rect">
            <a:avLst/>
          </a:prstGeom>
        </p:spPr>
      </p:pic>
      <p:sp>
        <p:nvSpPr>
          <p:cNvPr id="3" name="Slide Number Placeholder 2">
            <a:extLst>
              <a:ext uri="{FF2B5EF4-FFF2-40B4-BE49-F238E27FC236}">
                <a16:creationId xmlns:a16="http://schemas.microsoft.com/office/drawing/2014/main" id="{23DEF414-86B2-8200-5650-B5E828335899}"/>
              </a:ext>
            </a:extLst>
          </p:cNvPr>
          <p:cNvSpPr>
            <a:spLocks noGrp="1"/>
          </p:cNvSpPr>
          <p:nvPr>
            <p:ph type="sldNum" sz="quarter" idx="12"/>
          </p:nvPr>
        </p:nvSpPr>
        <p:spPr/>
        <p:txBody>
          <a:bodyPr/>
          <a:lstStyle/>
          <a:p>
            <a:fld id="{85A88091-6670-437B-83DB-7E1F2F93D856}" type="slidenum">
              <a:rPr lang="en-US" smtClean="0"/>
              <a:t>13</a:t>
            </a:fld>
            <a:endParaRPr lang="en-US"/>
          </a:p>
        </p:txBody>
      </p:sp>
    </p:spTree>
    <p:extLst>
      <p:ext uri="{BB962C8B-B14F-4D97-AF65-F5344CB8AC3E}">
        <p14:creationId xmlns:p14="http://schemas.microsoft.com/office/powerpoint/2010/main" val="280209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a:xfrm>
            <a:off x="540326" y="260732"/>
            <a:ext cx="11083637" cy="1293028"/>
          </a:xfrm>
        </p:spPr>
        <p:txBody>
          <a:bodyPr/>
          <a:lstStyle/>
          <a:p>
            <a:pPr eaLnBrk="1" hangingPunct="1">
              <a:defRPr/>
            </a:pPr>
            <a:r>
              <a:rPr lang="en-US" sz="2800" dirty="0">
                <a:solidFill>
                  <a:schemeClr val="tx1"/>
                </a:solidFill>
                <a:latin typeface="Arial" panose="020B0604020202020204" pitchFamily="34" charset="0"/>
                <a:cs typeface="Arial" panose="020B0604020202020204" pitchFamily="34" charset="0"/>
              </a:rPr>
              <a:t>An increasing number of federal contracts are either </a:t>
            </a:r>
            <a:r>
              <a:rPr lang="en-US" sz="2800" u="sng" dirty="0">
                <a:solidFill>
                  <a:schemeClr val="tx1"/>
                </a:solidFill>
                <a:latin typeface="Arial" panose="020B0604020202020204" pitchFamily="34" charset="0"/>
                <a:cs typeface="Arial" panose="020B0604020202020204" pitchFamily="34" charset="0"/>
              </a:rPr>
              <a:t>requiring</a:t>
            </a:r>
            <a:r>
              <a:rPr lang="en-US" sz="2800" dirty="0">
                <a:solidFill>
                  <a:schemeClr val="tx1"/>
                </a:solidFill>
                <a:latin typeface="Arial" panose="020B0604020202020204" pitchFamily="34" charset="0"/>
                <a:cs typeface="Arial" panose="020B0604020202020204" pitchFamily="34" charset="0"/>
              </a:rPr>
              <a:t> ISO certification or are </a:t>
            </a:r>
            <a:r>
              <a:rPr lang="en-US" sz="2800" u="sng" dirty="0">
                <a:solidFill>
                  <a:schemeClr val="tx1"/>
                </a:solidFill>
                <a:latin typeface="Arial" panose="020B0604020202020204" pitchFamily="34" charset="0"/>
                <a:cs typeface="Arial" panose="020B0604020202020204" pitchFamily="34" charset="0"/>
              </a:rPr>
              <a:t>including</a:t>
            </a:r>
            <a:r>
              <a:rPr lang="en-US" sz="2800" dirty="0">
                <a:solidFill>
                  <a:schemeClr val="tx1"/>
                </a:solidFill>
                <a:latin typeface="Arial" panose="020B0604020202020204" pitchFamily="34" charset="0"/>
                <a:cs typeface="Arial" panose="020B0604020202020204" pitchFamily="34" charset="0"/>
              </a:rPr>
              <a:t> certification as an evaluation factor component . . .</a:t>
            </a:r>
            <a:endParaRPr dirty="0">
              <a:solidFill>
                <a:schemeClr val="tx1"/>
              </a:solidFill>
            </a:endParaRPr>
          </a:p>
        </p:txBody>
      </p:sp>
      <p:sp>
        <p:nvSpPr>
          <p:cNvPr id="66563" name="Content Placeholder 2"/>
          <p:cNvSpPr>
            <a:spLocks noGrp="1"/>
          </p:cNvSpPr>
          <p:nvPr>
            <p:ph idx="1"/>
          </p:nvPr>
        </p:nvSpPr>
        <p:spPr>
          <a:xfrm>
            <a:off x="801216" y="2352908"/>
            <a:ext cx="10515600" cy="2152186"/>
          </a:xfrm>
          <a:solidFill>
            <a:schemeClr val="accent2"/>
          </a:solidFill>
          <a:ln w="38100">
            <a:solidFill>
              <a:schemeClr val="tx1"/>
            </a:solidFill>
          </a:ln>
        </p:spPr>
        <p:txBody>
          <a:bodyPr/>
          <a:lstStyle/>
          <a:p>
            <a:pPr marL="0" indent="0" eaLnBrk="1" hangingPunct="1">
              <a:buNone/>
            </a:pPr>
            <a:endParaRPr lang="en-US" sz="1800" dirty="0">
              <a:latin typeface="Arial" panose="020B0604020202020204" pitchFamily="34" charset="0"/>
              <a:cs typeface="Arial" panose="020B0604020202020204" pitchFamily="34" charset="0"/>
            </a:endParaRPr>
          </a:p>
          <a:p>
            <a:pPr eaLnBrk="1" hangingPunct="1"/>
            <a:endParaRPr lang="en-US" dirty="0"/>
          </a:p>
          <a:p>
            <a:pPr marL="0" indent="0" algn="ctr" eaLnBrk="1" hangingPunct="1">
              <a:buNone/>
            </a:pPr>
            <a:r>
              <a:rPr lang="en-US" sz="1800" b="1" i="1" dirty="0">
                <a:latin typeface="Arial" panose="020B0604020202020204" pitchFamily="34" charset="0"/>
                <a:cs typeface="Arial" panose="020B0604020202020204" pitchFamily="34" charset="0"/>
              </a:rPr>
              <a:t>This briefing provides an ISO 9000 overview and provides guidance on how to most effectively prepare for successful certification.</a:t>
            </a:r>
          </a:p>
          <a:p>
            <a:pPr eaLnBrk="1" hangingPunct="1"/>
            <a:endParaRPr lang="en-US" dirty="0"/>
          </a:p>
          <a:p>
            <a:pPr marL="0" indent="0" eaLnBrk="1" hangingPunct="1">
              <a:buNone/>
            </a:pPr>
            <a:endParaRPr lang="en-US" dirty="0"/>
          </a:p>
        </p:txBody>
      </p:sp>
      <p:sp>
        <p:nvSpPr>
          <p:cNvPr id="3" name="Footer Placeholder 2">
            <a:extLst>
              <a:ext uri="{FF2B5EF4-FFF2-40B4-BE49-F238E27FC236}">
                <a16:creationId xmlns:a16="http://schemas.microsoft.com/office/drawing/2014/main" id="{A4DEB3B3-0849-3398-212F-2666D04DACE1}"/>
              </a:ext>
            </a:extLst>
          </p:cNvPr>
          <p:cNvSpPr>
            <a:spLocks noGrp="1"/>
          </p:cNvSpPr>
          <p:nvPr>
            <p:ph type="ftr" sz="quarter" idx="11"/>
          </p:nvPr>
        </p:nvSpPr>
        <p:spPr/>
        <p:txBody>
          <a:bodyPr/>
          <a:lstStyle/>
          <a:p>
            <a:r>
              <a:rPr lang="en-US" dirty="0"/>
              <a:t>Great Western Advisory</a:t>
            </a:r>
          </a:p>
        </p:txBody>
      </p:sp>
      <p:sp>
        <p:nvSpPr>
          <p:cNvPr id="2" name="Slide Number Placeholder 1">
            <a:extLst>
              <a:ext uri="{FF2B5EF4-FFF2-40B4-BE49-F238E27FC236}">
                <a16:creationId xmlns:a16="http://schemas.microsoft.com/office/drawing/2014/main" id="{67272F58-2978-9D76-AE16-0DF1F00F1BE7}"/>
              </a:ext>
            </a:extLst>
          </p:cNvPr>
          <p:cNvSpPr>
            <a:spLocks noGrp="1"/>
          </p:cNvSpPr>
          <p:nvPr>
            <p:ph type="sldNum" sz="quarter" idx="12"/>
          </p:nvPr>
        </p:nvSpPr>
        <p:spPr/>
        <p:txBody>
          <a:bodyPr/>
          <a:lstStyle/>
          <a:p>
            <a:fld id="{85A88091-6670-437B-83DB-7E1F2F93D856}" type="slidenum">
              <a:rPr lang="en-US" smtClean="0"/>
              <a:t>2</a:t>
            </a:fld>
            <a:endParaRPr lang="en-US"/>
          </a:p>
        </p:txBody>
      </p:sp>
    </p:spTree>
    <p:extLst>
      <p:ext uri="{BB962C8B-B14F-4D97-AF65-F5344CB8AC3E}">
        <p14:creationId xmlns:p14="http://schemas.microsoft.com/office/powerpoint/2010/main" val="56911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517546" y="116658"/>
            <a:ext cx="6377940" cy="621720"/>
          </a:xfrm>
        </p:spPr>
        <p:txBody>
          <a:bodyPr/>
          <a:lstStyle/>
          <a:p>
            <a:pPr eaLnBrk="1" hangingPunct="1">
              <a:defRPr/>
            </a:pPr>
            <a:r>
              <a:rPr sz="2800" dirty="0">
                <a:solidFill>
                  <a:schemeClr val="tx1"/>
                </a:solidFill>
                <a:latin typeface="Arial" panose="020B0604020202020204" pitchFamily="34" charset="0"/>
                <a:cs typeface="Arial" panose="020B0604020202020204" pitchFamily="34" charset="0"/>
              </a:rPr>
              <a:t>What is ISO?</a:t>
            </a:r>
          </a:p>
        </p:txBody>
      </p:sp>
      <p:sp>
        <p:nvSpPr>
          <p:cNvPr id="13315" name="Content Placeholder 2"/>
          <p:cNvSpPr>
            <a:spLocks noGrp="1"/>
          </p:cNvSpPr>
          <p:nvPr>
            <p:ph idx="1"/>
          </p:nvPr>
        </p:nvSpPr>
        <p:spPr>
          <a:xfrm>
            <a:off x="517546" y="4662006"/>
            <a:ext cx="11156908" cy="1058574"/>
          </a:xfrm>
        </p:spPr>
        <p:txBody>
          <a:bodyPr>
            <a:noAutofit/>
          </a:bodyPr>
          <a:lstStyle/>
          <a:p>
            <a:pPr eaLnBrk="1" hangingPunct="1">
              <a:lnSpc>
                <a:spcPct val="120000"/>
              </a:lnSpc>
            </a:pPr>
            <a:r>
              <a:rPr lang="en-US" sz="1800" dirty="0">
                <a:latin typeface="Arial" panose="020B0604020202020204" pitchFamily="34" charset="0"/>
                <a:cs typeface="Arial" panose="020B0604020202020204" pitchFamily="34" charset="0"/>
              </a:rPr>
              <a:t>International Standards Organization (ISO) is based in Geneva, Switzerland</a:t>
            </a:r>
          </a:p>
          <a:p>
            <a:pPr eaLnBrk="1" hangingPunct="1">
              <a:lnSpc>
                <a:spcPct val="120000"/>
              </a:lnSpc>
            </a:pPr>
            <a:r>
              <a:rPr lang="en-US" sz="1800" dirty="0">
                <a:latin typeface="Arial" panose="020B0604020202020204" pitchFamily="34" charset="0"/>
                <a:cs typeface="Arial" panose="020B0604020202020204" pitchFamily="34" charset="0"/>
              </a:rPr>
              <a:t>Over 160 countries are members of ISO, including the U.S.A.</a:t>
            </a:r>
          </a:p>
          <a:p>
            <a:pPr eaLnBrk="1" hangingPunct="1">
              <a:lnSpc>
                <a:spcPct val="120000"/>
              </a:lnSpc>
            </a:pPr>
            <a:r>
              <a:rPr lang="en-US" sz="1800" dirty="0">
                <a:latin typeface="Arial" panose="020B0604020202020204" pitchFamily="34" charset="0"/>
                <a:cs typeface="Arial" panose="020B0604020202020204" pitchFamily="34" charset="0"/>
              </a:rPr>
              <a:t>ISO develops a variety of quality standards, such as traffic symbols, material standards, inspection practices and the ISO 9000 quality management system</a:t>
            </a:r>
          </a:p>
        </p:txBody>
      </p:sp>
      <p:pic>
        <p:nvPicPr>
          <p:cNvPr id="2" name="Picture 1"/>
          <p:cNvPicPr>
            <a:picLocks noChangeAspect="1"/>
          </p:cNvPicPr>
          <p:nvPr/>
        </p:nvPicPr>
        <p:blipFill>
          <a:blip r:embed="rId3">
            <a:duotone>
              <a:schemeClr val="accent1">
                <a:shade val="45000"/>
                <a:satMod val="135000"/>
              </a:schemeClr>
              <a:prstClr val="white"/>
            </a:duotone>
          </a:blip>
          <a:stretch>
            <a:fillRect/>
          </a:stretch>
        </p:blipFill>
        <p:spPr>
          <a:xfrm>
            <a:off x="517546" y="908249"/>
            <a:ext cx="11156908" cy="3552496"/>
          </a:xfrm>
          <a:prstGeom prst="rect">
            <a:avLst/>
          </a:prstGeom>
        </p:spPr>
      </p:pic>
      <p:sp>
        <p:nvSpPr>
          <p:cNvPr id="4" name="Footer Placeholder 3">
            <a:extLst>
              <a:ext uri="{FF2B5EF4-FFF2-40B4-BE49-F238E27FC236}">
                <a16:creationId xmlns:a16="http://schemas.microsoft.com/office/drawing/2014/main" id="{677A0C56-A926-10B9-6622-3C7456782B5A}"/>
              </a:ext>
            </a:extLst>
          </p:cNvPr>
          <p:cNvSpPr>
            <a:spLocks noGrp="1"/>
          </p:cNvSpPr>
          <p:nvPr>
            <p:ph type="ftr" sz="quarter" idx="11"/>
          </p:nvPr>
        </p:nvSpPr>
        <p:spPr/>
        <p:txBody>
          <a:bodyPr/>
          <a:lstStyle/>
          <a:p>
            <a:r>
              <a:rPr lang="en-US"/>
              <a:t>Great Western Advisory</a:t>
            </a:r>
          </a:p>
        </p:txBody>
      </p:sp>
      <p:sp>
        <p:nvSpPr>
          <p:cNvPr id="3" name="Slide Number Placeholder 2">
            <a:extLst>
              <a:ext uri="{FF2B5EF4-FFF2-40B4-BE49-F238E27FC236}">
                <a16:creationId xmlns:a16="http://schemas.microsoft.com/office/drawing/2014/main" id="{E7EFB6EE-E5A4-DC3A-848F-5E831BB7D0AE}"/>
              </a:ext>
            </a:extLst>
          </p:cNvPr>
          <p:cNvSpPr>
            <a:spLocks noGrp="1"/>
          </p:cNvSpPr>
          <p:nvPr>
            <p:ph type="sldNum" sz="quarter" idx="12"/>
          </p:nvPr>
        </p:nvSpPr>
        <p:spPr/>
        <p:txBody>
          <a:bodyPr/>
          <a:lstStyle/>
          <a:p>
            <a:fld id="{85A88091-6670-437B-83DB-7E1F2F93D856}" type="slidenum">
              <a:rPr lang="en-US" smtClean="0"/>
              <a:t>3</a:t>
            </a:fld>
            <a:endParaRPr lang="en-US"/>
          </a:p>
        </p:txBody>
      </p:sp>
    </p:spTree>
    <p:extLst>
      <p:ext uri="{BB962C8B-B14F-4D97-AF65-F5344CB8AC3E}">
        <p14:creationId xmlns:p14="http://schemas.microsoft.com/office/powerpoint/2010/main" val="410041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9098" y="4752"/>
            <a:ext cx="6377940" cy="1293028"/>
          </a:xfrm>
        </p:spPr>
        <p:txBody>
          <a:bodyPr/>
          <a:lstStyle/>
          <a:p>
            <a:pPr eaLnBrk="1" hangingPunct="1">
              <a:defRPr/>
            </a:pPr>
            <a:r>
              <a:rPr sz="2800" dirty="0">
                <a:solidFill>
                  <a:schemeClr val="tx1"/>
                </a:solidFill>
                <a:latin typeface="Arial" panose="020B0604020202020204" pitchFamily="34" charset="0"/>
                <a:cs typeface="Arial" panose="020B0604020202020204" pitchFamily="34" charset="0"/>
              </a:rPr>
              <a:t>What is ISO 9001</a:t>
            </a:r>
            <a:r>
              <a:rPr lang="en-US" sz="2800" dirty="0">
                <a:solidFill>
                  <a:schemeClr val="tx1"/>
                </a:solidFill>
                <a:latin typeface="Arial" panose="020B0604020202020204" pitchFamily="34" charset="0"/>
                <a:cs typeface="Arial" panose="020B0604020202020204" pitchFamily="34" charset="0"/>
              </a:rPr>
              <a:t>?</a:t>
            </a:r>
            <a:endParaRPr sz="2800" dirty="0">
              <a:solidFill>
                <a:schemeClr val="tx1"/>
              </a:solidFill>
              <a:latin typeface="Arial" panose="020B0604020202020204" pitchFamily="34" charset="0"/>
              <a:cs typeface="Arial" panose="020B0604020202020204" pitchFamily="34" charset="0"/>
            </a:endParaRPr>
          </a:p>
        </p:txBody>
      </p:sp>
      <p:sp>
        <p:nvSpPr>
          <p:cNvPr id="14339" name="Content Placeholder 2"/>
          <p:cNvSpPr>
            <a:spLocks noGrp="1"/>
          </p:cNvSpPr>
          <p:nvPr>
            <p:ph idx="1"/>
          </p:nvPr>
        </p:nvSpPr>
        <p:spPr>
          <a:xfrm>
            <a:off x="489098" y="1483363"/>
            <a:ext cx="7283302" cy="4069080"/>
          </a:xfrm>
        </p:spPr>
        <p:txBody>
          <a:bodyPr/>
          <a:lstStyle/>
          <a:p>
            <a:pPr eaLnBrk="1" hangingPunct="1"/>
            <a:r>
              <a:rPr lang="en-US" sz="1800" dirty="0">
                <a:latin typeface="Arial" panose="020B0604020202020204" pitchFamily="34" charset="0"/>
                <a:cs typeface="Arial" panose="020B0604020202020204" pitchFamily="34" charset="0"/>
              </a:rPr>
              <a:t>In 1987, ISO published “ISO 9001” a document (or standard) that lists some internationally-accepted, basic rules for a Quality Management System (QMS)</a:t>
            </a:r>
          </a:p>
          <a:p>
            <a:pPr eaLnBrk="1" hangingPunct="1"/>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Remember: </a:t>
            </a:r>
          </a:p>
          <a:p>
            <a:pPr eaLnBrk="1" hangingPunct="1"/>
            <a:endParaRPr lang="en-US" sz="1800" dirty="0">
              <a:latin typeface="Arial" panose="020B0604020202020204" pitchFamily="34" charset="0"/>
              <a:cs typeface="Arial" panose="020B0604020202020204" pitchFamily="34" charset="0"/>
            </a:endParaRPr>
          </a:p>
          <a:p>
            <a:pPr lvl="1" eaLnBrk="1" hangingPunct="1">
              <a:buFont typeface="Courier New" panose="02070309020205020404" pitchFamily="49" charset="0"/>
              <a:buChar char="o"/>
            </a:pPr>
            <a:r>
              <a:rPr lang="en-US" sz="1800" dirty="0">
                <a:latin typeface="Arial" panose="020B0604020202020204" pitchFamily="34" charset="0"/>
                <a:cs typeface="Arial" panose="020B0604020202020204" pitchFamily="34" charset="0"/>
              </a:rPr>
              <a:t>“ISO” is an organization</a:t>
            </a:r>
          </a:p>
          <a:p>
            <a:pPr lvl="1" eaLnBrk="1" hangingPunct="1">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lvl="1" eaLnBrk="1" hangingPunct="1">
              <a:buFont typeface="Courier New" panose="02070309020205020404" pitchFamily="49" charset="0"/>
              <a:buChar char="o"/>
            </a:pPr>
            <a:r>
              <a:rPr lang="en-US" sz="1800" dirty="0">
                <a:latin typeface="Arial" panose="020B0604020202020204" pitchFamily="34" charset="0"/>
                <a:cs typeface="Arial" panose="020B0604020202020204" pitchFamily="34" charset="0"/>
              </a:rPr>
              <a:t>“ISO 9001” is a document that defines the quality standard</a:t>
            </a:r>
          </a:p>
          <a:p>
            <a:pPr lvl="1" eaLnBrk="1" hangingPunct="1">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lvl="1" eaLnBrk="1" hangingPunct="1">
              <a:buFont typeface="Courier New" panose="02070309020205020404" pitchFamily="49" charset="0"/>
              <a:buChar char="o"/>
            </a:pPr>
            <a:r>
              <a:rPr lang="en-US" sz="1800" dirty="0">
                <a:latin typeface="Arial" panose="020B0604020202020204" pitchFamily="34" charset="0"/>
                <a:cs typeface="Arial" panose="020B0604020202020204" pitchFamily="34" charset="0"/>
              </a:rPr>
              <a:t>“ISO 9001: 2015” is the </a:t>
            </a:r>
            <a:r>
              <a:rPr lang="en-US" sz="1800" b="1" dirty="0">
                <a:latin typeface="Arial" panose="020B0604020202020204" pitchFamily="34" charset="0"/>
                <a:cs typeface="Arial" panose="020B0604020202020204" pitchFamily="34" charset="0"/>
              </a:rPr>
              <a:t>current version </a:t>
            </a:r>
            <a:r>
              <a:rPr lang="en-US" sz="1800" dirty="0">
                <a:latin typeface="Arial" panose="020B0604020202020204" pitchFamily="34" charset="0"/>
                <a:cs typeface="Arial" panose="020B0604020202020204" pitchFamily="34" charset="0"/>
              </a:rPr>
              <a:t>of the quality standard that details seven (7) quality management principles</a:t>
            </a:r>
          </a:p>
          <a:p>
            <a:pPr eaLnBrk="1" hangingPunct="1"/>
            <a:endParaRPr lang="en-US" dirty="0"/>
          </a:p>
        </p:txBody>
      </p:sp>
      <p:pic>
        <p:nvPicPr>
          <p:cNvPr id="2" name="Picture 1">
            <a:extLst>
              <a:ext uri="{FF2B5EF4-FFF2-40B4-BE49-F238E27FC236}">
                <a16:creationId xmlns:a16="http://schemas.microsoft.com/office/drawing/2014/main" id="{D9D14CE6-97CF-4AA0-8DF3-2E17A381B2F6}"/>
              </a:ext>
            </a:extLst>
          </p:cNvPr>
          <p:cNvPicPr>
            <a:picLocks noChangeAspect="1"/>
          </p:cNvPicPr>
          <p:nvPr/>
        </p:nvPicPr>
        <p:blipFill>
          <a:blip r:embed="rId3"/>
          <a:stretch>
            <a:fillRect/>
          </a:stretch>
        </p:blipFill>
        <p:spPr>
          <a:xfrm>
            <a:off x="7968671" y="1554253"/>
            <a:ext cx="3365635" cy="4191000"/>
          </a:xfrm>
          <a:prstGeom prst="rect">
            <a:avLst/>
          </a:prstGeom>
          <a:ln w="28575">
            <a:solidFill>
              <a:srgbClr val="0070C0"/>
            </a:solidFill>
          </a:ln>
        </p:spPr>
      </p:pic>
      <p:sp>
        <p:nvSpPr>
          <p:cNvPr id="5" name="TextBox 4">
            <a:extLst>
              <a:ext uri="{FF2B5EF4-FFF2-40B4-BE49-F238E27FC236}">
                <a16:creationId xmlns:a16="http://schemas.microsoft.com/office/drawing/2014/main" id="{0D461DB8-8653-4733-A840-3A40C6D9A1AA}"/>
              </a:ext>
            </a:extLst>
          </p:cNvPr>
          <p:cNvSpPr txBox="1"/>
          <p:nvPr/>
        </p:nvSpPr>
        <p:spPr>
          <a:xfrm>
            <a:off x="8534400" y="5866101"/>
            <a:ext cx="2438400" cy="2462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b="1" dirty="0">
                <a:solidFill>
                  <a:schemeClr val="tx1"/>
                </a:solidFill>
              </a:rPr>
              <a:t>ISO 9001:2015</a:t>
            </a:r>
          </a:p>
        </p:txBody>
      </p:sp>
      <p:sp>
        <p:nvSpPr>
          <p:cNvPr id="4" name="Footer Placeholder 3">
            <a:extLst>
              <a:ext uri="{FF2B5EF4-FFF2-40B4-BE49-F238E27FC236}">
                <a16:creationId xmlns:a16="http://schemas.microsoft.com/office/drawing/2014/main" id="{6665B042-6897-F563-F2D8-001E79B43429}"/>
              </a:ext>
            </a:extLst>
          </p:cNvPr>
          <p:cNvSpPr>
            <a:spLocks noGrp="1"/>
          </p:cNvSpPr>
          <p:nvPr>
            <p:ph type="ftr" sz="quarter" idx="11"/>
          </p:nvPr>
        </p:nvSpPr>
        <p:spPr/>
        <p:txBody>
          <a:bodyPr/>
          <a:lstStyle/>
          <a:p>
            <a:r>
              <a:rPr lang="en-US"/>
              <a:t>Great Western Advisory</a:t>
            </a:r>
          </a:p>
        </p:txBody>
      </p:sp>
      <p:sp>
        <p:nvSpPr>
          <p:cNvPr id="3" name="Slide Number Placeholder 2">
            <a:extLst>
              <a:ext uri="{FF2B5EF4-FFF2-40B4-BE49-F238E27FC236}">
                <a16:creationId xmlns:a16="http://schemas.microsoft.com/office/drawing/2014/main" id="{160ED3FC-5999-FB3F-50BF-472DB53837EE}"/>
              </a:ext>
            </a:extLst>
          </p:cNvPr>
          <p:cNvSpPr>
            <a:spLocks noGrp="1"/>
          </p:cNvSpPr>
          <p:nvPr>
            <p:ph type="sldNum" sz="quarter" idx="12"/>
          </p:nvPr>
        </p:nvSpPr>
        <p:spPr/>
        <p:txBody>
          <a:bodyPr/>
          <a:lstStyle/>
          <a:p>
            <a:fld id="{85A88091-6670-437B-83DB-7E1F2F93D856}" type="slidenum">
              <a:rPr lang="en-US" smtClean="0"/>
              <a:t>4</a:t>
            </a:fld>
            <a:endParaRPr lang="en-US"/>
          </a:p>
        </p:txBody>
      </p:sp>
    </p:spTree>
    <p:extLst>
      <p:ext uri="{BB962C8B-B14F-4D97-AF65-F5344CB8AC3E}">
        <p14:creationId xmlns:p14="http://schemas.microsoft.com/office/powerpoint/2010/main" val="161197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350263" y="299775"/>
            <a:ext cx="10473681" cy="539331"/>
          </a:xfrm>
        </p:spPr>
        <p:txBody>
          <a:bodyPr>
            <a:normAutofit/>
          </a:bodyPr>
          <a:lstStyle/>
          <a:p>
            <a:pPr eaLnBrk="1" hangingPunct="1">
              <a:defRPr/>
            </a:pPr>
            <a:r>
              <a:rPr lang="en-US" sz="2800" dirty="0">
                <a:solidFill>
                  <a:schemeClr val="tx1"/>
                </a:solidFill>
                <a:latin typeface="Arial" panose="020B0604020202020204" pitchFamily="34" charset="0"/>
                <a:cs typeface="Arial" panose="020B0604020202020204" pitchFamily="34" charset="0"/>
              </a:rPr>
              <a:t>The seven (7) ISO quality management principles</a:t>
            </a:r>
            <a:endParaRPr sz="2800" dirty="0">
              <a:solidFill>
                <a:schemeClr val="tx1"/>
              </a:solidFill>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a:xfrm>
            <a:off x="350263" y="1252085"/>
            <a:ext cx="11685181" cy="5460950"/>
          </a:xfrm>
        </p:spPr>
        <p:txBody>
          <a:bodyPr>
            <a:normAutofit/>
          </a:bodyPr>
          <a:lstStyle/>
          <a:p>
            <a:pPr marL="0" marR="0" lvl="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Principle 1</a:t>
            </a:r>
            <a:r>
              <a:rPr lang="en-US" sz="2000" dirty="0">
                <a:effectLst/>
                <a:latin typeface="Arial" panose="020B0604020202020204" pitchFamily="34" charset="0"/>
                <a:ea typeface="Calibri" panose="020F0502020204030204" pitchFamily="34" charset="0"/>
                <a:cs typeface="Times New Roman" panose="02020603050405020304" pitchFamily="18" charset="0"/>
              </a:rPr>
              <a:t>: Customer focus</a:t>
            </a:r>
          </a:p>
          <a:p>
            <a:pPr marL="0" marR="0" lvl="0" indent="0">
              <a:lnSpc>
                <a:spcPct val="107000"/>
              </a:lnSpc>
              <a:spcBef>
                <a:spcPts val="0"/>
              </a:spcBef>
              <a:spcAft>
                <a:spcPts val="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Principle </a:t>
            </a:r>
            <a:r>
              <a:rPr lang="en-US" sz="2000" b="1" dirty="0">
                <a:latin typeface="Arial" panose="020B0604020202020204" pitchFamily="34" charset="0"/>
                <a:ea typeface="Calibri" panose="020F0502020204030204" pitchFamily="34" charset="0"/>
                <a:cs typeface="Times New Roman" panose="02020603050405020304" pitchFamily="18" charset="0"/>
              </a:rPr>
              <a:t>2</a:t>
            </a:r>
            <a:r>
              <a:rPr lang="en-US" sz="2000" dirty="0">
                <a:latin typeface="Arial" panose="020B0604020202020204" pitchFamily="34" charset="0"/>
                <a:ea typeface="Calibri" panose="020F0502020204030204" pitchFamily="34" charset="0"/>
                <a:cs typeface="Times New Roman" panose="02020603050405020304" pitchFamily="18" charset="0"/>
              </a:rPr>
              <a:t>: Leadership</a:t>
            </a:r>
          </a:p>
          <a:p>
            <a:pPr marL="0" marR="0" lvl="0" indent="0">
              <a:lnSpc>
                <a:spcPct val="107000"/>
              </a:lnSpc>
              <a:spcBef>
                <a:spcPts val="0"/>
              </a:spcBef>
              <a:spcAft>
                <a:spcPts val="0"/>
              </a:spcAft>
              <a:buNone/>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Principle 3</a:t>
            </a:r>
            <a:r>
              <a:rPr lang="en-US" sz="2000" dirty="0">
                <a:effectLst/>
                <a:latin typeface="Arial" panose="020B0604020202020204" pitchFamily="34" charset="0"/>
                <a:ea typeface="Calibri" panose="020F0502020204030204" pitchFamily="34" charset="0"/>
                <a:cs typeface="Times New Roman" panose="02020603050405020304" pitchFamily="18" charset="0"/>
              </a:rPr>
              <a:t>: Engagement of people</a:t>
            </a:r>
          </a:p>
          <a:p>
            <a:pPr marL="0" marR="0" lvl="0" indent="0">
              <a:lnSpc>
                <a:spcPct val="107000"/>
              </a:lnSpc>
              <a:spcBef>
                <a:spcPts val="0"/>
              </a:spcBef>
              <a:spcAft>
                <a:spcPts val="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Principle </a:t>
            </a:r>
            <a:r>
              <a:rPr lang="en-US" sz="2000" b="1" dirty="0">
                <a:latin typeface="Arial" panose="020B0604020202020204" pitchFamily="34" charset="0"/>
                <a:ea typeface="Calibri" panose="020F0502020204030204" pitchFamily="34" charset="0"/>
                <a:cs typeface="Times New Roman" panose="02020603050405020304" pitchFamily="18" charset="0"/>
              </a:rPr>
              <a:t>4</a:t>
            </a:r>
            <a:r>
              <a:rPr lang="en-US" sz="2000" dirty="0">
                <a:latin typeface="Arial" panose="020B0604020202020204" pitchFamily="34" charset="0"/>
                <a:ea typeface="Calibri" panose="020F0502020204030204" pitchFamily="34" charset="0"/>
                <a:cs typeface="Times New Roman" panose="02020603050405020304" pitchFamily="18" charset="0"/>
              </a:rPr>
              <a:t>: Process approach</a:t>
            </a:r>
          </a:p>
          <a:p>
            <a:pPr marL="0" marR="0" lvl="0" indent="0">
              <a:lnSpc>
                <a:spcPct val="107000"/>
              </a:lnSpc>
              <a:spcBef>
                <a:spcPts val="0"/>
              </a:spcBef>
              <a:spcAft>
                <a:spcPts val="0"/>
              </a:spcAft>
              <a:buNone/>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Principle 5</a:t>
            </a:r>
            <a:r>
              <a:rPr lang="en-US" sz="2000" dirty="0">
                <a:effectLst/>
                <a:latin typeface="Arial" panose="020B0604020202020204" pitchFamily="34" charset="0"/>
                <a:ea typeface="Calibri" panose="020F0502020204030204" pitchFamily="34" charset="0"/>
                <a:cs typeface="Times New Roman" panose="02020603050405020304" pitchFamily="18" charset="0"/>
              </a:rPr>
              <a:t>: Improvement</a:t>
            </a:r>
          </a:p>
          <a:p>
            <a:pPr marL="0" marR="0" lvl="0" indent="0">
              <a:lnSpc>
                <a:spcPct val="107000"/>
              </a:lnSpc>
              <a:spcBef>
                <a:spcPts val="0"/>
              </a:spcBef>
              <a:spcAft>
                <a:spcPts val="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Principle </a:t>
            </a:r>
            <a:r>
              <a:rPr lang="en-US" sz="2000" b="1" dirty="0">
                <a:latin typeface="Arial" panose="020B0604020202020204" pitchFamily="34" charset="0"/>
                <a:ea typeface="Calibri" panose="020F0502020204030204" pitchFamily="34" charset="0"/>
                <a:cs typeface="Times New Roman" panose="02020603050405020304" pitchFamily="18" charset="0"/>
              </a:rPr>
              <a:t>6</a:t>
            </a:r>
            <a:r>
              <a:rPr lang="en-US" sz="2000" dirty="0">
                <a:latin typeface="Arial" panose="020B0604020202020204" pitchFamily="34" charset="0"/>
                <a:ea typeface="Calibri" panose="020F0502020204030204" pitchFamily="34" charset="0"/>
                <a:cs typeface="Times New Roman" panose="02020603050405020304" pitchFamily="18" charset="0"/>
              </a:rPr>
              <a:t>: Evidence-based decision making</a:t>
            </a:r>
          </a:p>
          <a:p>
            <a:pPr marL="0" marR="0" lvl="0" indent="0">
              <a:lnSpc>
                <a:spcPct val="107000"/>
              </a:lnSpc>
              <a:spcBef>
                <a:spcPts val="0"/>
              </a:spcBef>
              <a:spcAft>
                <a:spcPts val="0"/>
              </a:spcAft>
              <a:buNone/>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Principle 7</a:t>
            </a:r>
            <a:r>
              <a:rPr lang="en-US" sz="2000" dirty="0">
                <a:effectLst/>
                <a:latin typeface="Arial" panose="020B0604020202020204" pitchFamily="34" charset="0"/>
                <a:ea typeface="Calibri" panose="020F0502020204030204" pitchFamily="34" charset="0"/>
                <a:cs typeface="Times New Roman" panose="02020603050405020304" pitchFamily="18" charset="0"/>
              </a:rPr>
              <a:t>: Relationship management</a:t>
            </a:r>
          </a:p>
          <a:p>
            <a:pPr marL="0" marR="0" lvl="0" indent="0">
              <a:lnSpc>
                <a:spcPct val="107000"/>
              </a:lnSpc>
              <a:spcBef>
                <a:spcPts val="0"/>
              </a:spcBef>
              <a:spcAft>
                <a:spcPts val="0"/>
              </a:spcAft>
              <a:buNone/>
            </a:pP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800" dirty="0">
              <a:latin typeface="Arial" panose="020B0604020202020204" pitchFamily="34" charset="0"/>
              <a:cs typeface="Arial" panose="020B0604020202020204" pitchFamily="34" charset="0"/>
            </a:endParaRPr>
          </a:p>
          <a:p>
            <a:pPr eaLnBrk="1" hangingPunct="1"/>
            <a:endParaRPr lang="en-US" sz="2000" dirty="0">
              <a:latin typeface="Arial" panose="020B0604020202020204" pitchFamily="34" charset="0"/>
              <a:cs typeface="Arial" panose="020B0604020202020204" pitchFamily="34" charset="0"/>
            </a:endParaRPr>
          </a:p>
          <a:p>
            <a:pPr eaLnBrk="1" hangingPunct="1"/>
            <a:endParaRPr lang="en-US" dirty="0"/>
          </a:p>
        </p:txBody>
      </p:sp>
      <p:sp>
        <p:nvSpPr>
          <p:cNvPr id="3" name="Footer Placeholder 2">
            <a:extLst>
              <a:ext uri="{FF2B5EF4-FFF2-40B4-BE49-F238E27FC236}">
                <a16:creationId xmlns:a16="http://schemas.microsoft.com/office/drawing/2014/main" id="{6C5EA974-9BC4-3343-DC9E-D70944762A22}"/>
              </a:ext>
            </a:extLst>
          </p:cNvPr>
          <p:cNvSpPr>
            <a:spLocks noGrp="1"/>
          </p:cNvSpPr>
          <p:nvPr>
            <p:ph type="ftr" sz="quarter" idx="11"/>
          </p:nvPr>
        </p:nvSpPr>
        <p:spPr/>
        <p:txBody>
          <a:bodyPr/>
          <a:lstStyle/>
          <a:p>
            <a:r>
              <a:rPr lang="en-US"/>
              <a:t>Great Western Advisory</a:t>
            </a:r>
          </a:p>
        </p:txBody>
      </p:sp>
      <p:sp>
        <p:nvSpPr>
          <p:cNvPr id="2" name="Slide Number Placeholder 1">
            <a:extLst>
              <a:ext uri="{FF2B5EF4-FFF2-40B4-BE49-F238E27FC236}">
                <a16:creationId xmlns:a16="http://schemas.microsoft.com/office/drawing/2014/main" id="{4FDB6815-B4A3-7CB2-A8CA-DF07BBE3F804}"/>
              </a:ext>
            </a:extLst>
          </p:cNvPr>
          <p:cNvSpPr>
            <a:spLocks noGrp="1"/>
          </p:cNvSpPr>
          <p:nvPr>
            <p:ph type="sldNum" sz="quarter" idx="12"/>
          </p:nvPr>
        </p:nvSpPr>
        <p:spPr/>
        <p:txBody>
          <a:bodyPr/>
          <a:lstStyle/>
          <a:p>
            <a:fld id="{85A88091-6670-437B-83DB-7E1F2F93D856}" type="slidenum">
              <a:rPr lang="en-US" smtClean="0"/>
              <a:t>5</a:t>
            </a:fld>
            <a:endParaRPr lang="en-US"/>
          </a:p>
        </p:txBody>
      </p:sp>
    </p:spTree>
    <p:extLst>
      <p:ext uri="{BB962C8B-B14F-4D97-AF65-F5344CB8AC3E}">
        <p14:creationId xmlns:p14="http://schemas.microsoft.com/office/powerpoint/2010/main" val="318352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350263" y="556252"/>
            <a:ext cx="10473681" cy="539331"/>
          </a:xfrm>
        </p:spPr>
        <p:txBody>
          <a:bodyPr>
            <a:normAutofit fontScale="90000"/>
          </a:bodyPr>
          <a:lstStyle/>
          <a:p>
            <a:pPr eaLnBrk="1" hangingPunct="1">
              <a:defRPr/>
            </a:pPr>
            <a:r>
              <a:rPr lang="en-US" sz="2800" dirty="0">
                <a:solidFill>
                  <a:schemeClr val="tx1"/>
                </a:solidFill>
                <a:latin typeface="Arial" panose="020B0604020202020204" pitchFamily="34" charset="0"/>
                <a:cs typeface="Arial" panose="020B0604020202020204" pitchFamily="34" charset="0"/>
              </a:rPr>
              <a:t>ISO 9001:2015 is structured into ten (10) clauses (or elements) that provide guidance for the contents and execution of the organization’s quality management system (QMS)   </a:t>
            </a:r>
            <a:endParaRPr sz="2800" dirty="0">
              <a:solidFill>
                <a:schemeClr val="tx1"/>
              </a:solidFill>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a:xfrm>
            <a:off x="350263" y="1661530"/>
            <a:ext cx="10800957" cy="4806175"/>
          </a:xfrm>
        </p:spPr>
        <p:txBody>
          <a:bodyPr>
            <a:normAutofit fontScale="62500" lnSpcReduction="20000"/>
          </a:bodyPr>
          <a:lstStyle/>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1</a:t>
            </a:r>
            <a:r>
              <a:rPr lang="en-US" sz="2600" dirty="0">
                <a:effectLst/>
                <a:latin typeface="Arial" panose="020B0604020202020204" pitchFamily="34" charset="0"/>
                <a:ea typeface="Calibri" panose="020F0502020204030204" pitchFamily="34" charset="0"/>
                <a:cs typeface="Times New Roman" panose="02020603050405020304" pitchFamily="18" charset="0"/>
              </a:rPr>
              <a:t>: Scope (of the QMS)</a:t>
            </a:r>
          </a:p>
          <a:p>
            <a:pPr marL="0" marR="0" lvl="0" indent="0">
              <a:lnSpc>
                <a:spcPct val="107000"/>
              </a:lnSpc>
              <a:spcBef>
                <a:spcPts val="0"/>
              </a:spcBef>
              <a:spcAft>
                <a:spcPts val="0"/>
              </a:spcAft>
              <a:buNone/>
            </a:pPr>
            <a:endParaRPr lang="en-US" sz="2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a:t>
            </a:r>
            <a:r>
              <a:rPr lang="en-US" sz="2600" b="1" dirty="0">
                <a:latin typeface="Arial" panose="020B0604020202020204" pitchFamily="34" charset="0"/>
                <a:ea typeface="Calibri" panose="020F0502020204030204" pitchFamily="34" charset="0"/>
                <a:cs typeface="Times New Roman" panose="02020603050405020304" pitchFamily="18" charset="0"/>
              </a:rPr>
              <a:t>2</a:t>
            </a:r>
            <a:r>
              <a:rPr lang="en-US" sz="2600" dirty="0">
                <a:latin typeface="Arial" panose="020B0604020202020204" pitchFamily="34" charset="0"/>
                <a:ea typeface="Calibri" panose="020F0502020204030204" pitchFamily="34" charset="0"/>
                <a:cs typeface="Times New Roman" panose="02020603050405020304" pitchFamily="18" charset="0"/>
              </a:rPr>
              <a:t>: Normative References (defined in the ISO 9000:2015 standard)</a:t>
            </a:r>
          </a:p>
          <a:p>
            <a:pPr marL="0" marR="0" lvl="0" indent="0">
              <a:lnSpc>
                <a:spcPct val="107000"/>
              </a:lnSpc>
              <a:spcBef>
                <a:spcPts val="0"/>
              </a:spcBef>
              <a:spcAft>
                <a:spcPts val="0"/>
              </a:spcAft>
              <a:buNone/>
            </a:pPr>
            <a:endParaRPr lang="en-US" sz="2600"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3</a:t>
            </a:r>
            <a:r>
              <a:rPr lang="en-US" sz="2600" dirty="0">
                <a:effectLst/>
                <a:latin typeface="Arial" panose="020B0604020202020204" pitchFamily="34" charset="0"/>
                <a:ea typeface="Calibri" panose="020F0502020204030204" pitchFamily="34" charset="0"/>
                <a:cs typeface="Times New Roman" panose="02020603050405020304" pitchFamily="18" charset="0"/>
              </a:rPr>
              <a:t>: Terms and Definitions (</a:t>
            </a:r>
            <a:r>
              <a:rPr lang="en-US" sz="2600" dirty="0">
                <a:latin typeface="Arial" panose="020B0604020202020204" pitchFamily="34" charset="0"/>
                <a:ea typeface="Calibri" panose="020F0502020204030204" pitchFamily="34" charset="0"/>
                <a:cs typeface="Times New Roman" panose="02020603050405020304" pitchFamily="18" charset="0"/>
              </a:rPr>
              <a:t>defined in the ISO 9000:2015 standard</a:t>
            </a:r>
            <a:r>
              <a:rPr lang="en-US" sz="2600" dirty="0">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0"/>
              </a:spcAft>
              <a:buNone/>
            </a:pPr>
            <a:endParaRPr lang="en-US" sz="2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a:t>
            </a:r>
            <a:r>
              <a:rPr lang="en-US" sz="2600" b="1" dirty="0">
                <a:latin typeface="Arial" panose="020B0604020202020204" pitchFamily="34" charset="0"/>
                <a:ea typeface="Calibri" panose="020F0502020204030204" pitchFamily="34" charset="0"/>
                <a:cs typeface="Times New Roman" panose="02020603050405020304" pitchFamily="18" charset="0"/>
              </a:rPr>
              <a:t>4</a:t>
            </a:r>
            <a:r>
              <a:rPr lang="en-US" sz="2600" dirty="0">
                <a:latin typeface="Arial" panose="020B0604020202020204" pitchFamily="34" charset="0"/>
                <a:ea typeface="Calibri" panose="020F0502020204030204" pitchFamily="34" charset="0"/>
                <a:cs typeface="Times New Roman" panose="02020603050405020304" pitchFamily="18" charset="0"/>
              </a:rPr>
              <a:t>: Context of the Organization (in relation to its approach to the QMS)</a:t>
            </a:r>
          </a:p>
          <a:p>
            <a:pPr marL="0" marR="0" lvl="0" indent="0">
              <a:lnSpc>
                <a:spcPct val="107000"/>
              </a:lnSpc>
              <a:spcBef>
                <a:spcPts val="0"/>
              </a:spcBef>
              <a:spcAft>
                <a:spcPts val="0"/>
              </a:spcAft>
              <a:buNone/>
            </a:pPr>
            <a:endParaRPr lang="en-US" sz="2600"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5</a:t>
            </a:r>
            <a:r>
              <a:rPr lang="en-US" sz="2600" dirty="0">
                <a:effectLst/>
                <a:latin typeface="Arial" panose="020B0604020202020204" pitchFamily="34" charset="0"/>
                <a:ea typeface="Calibri" panose="020F0502020204030204" pitchFamily="34" charset="0"/>
                <a:cs typeface="Times New Roman" panose="02020603050405020304" pitchFamily="18" charset="0"/>
              </a:rPr>
              <a:t>: Leadership (how leadership supports the QMS)</a:t>
            </a:r>
          </a:p>
          <a:p>
            <a:pPr marL="0" marR="0" lvl="0" indent="0">
              <a:lnSpc>
                <a:spcPct val="107000"/>
              </a:lnSpc>
              <a:spcBef>
                <a:spcPts val="0"/>
              </a:spcBef>
              <a:spcAft>
                <a:spcPts val="0"/>
              </a:spcAft>
              <a:buNone/>
            </a:pPr>
            <a:endParaRPr lang="en-US" sz="2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a:t>
            </a:r>
            <a:r>
              <a:rPr lang="en-US" sz="2600" b="1" dirty="0">
                <a:latin typeface="Arial" panose="020B0604020202020204" pitchFamily="34" charset="0"/>
                <a:ea typeface="Calibri" panose="020F0502020204030204" pitchFamily="34" charset="0"/>
                <a:cs typeface="Times New Roman" panose="02020603050405020304" pitchFamily="18" charset="0"/>
              </a:rPr>
              <a:t>6</a:t>
            </a:r>
            <a:r>
              <a:rPr lang="en-US" sz="2600" dirty="0">
                <a:latin typeface="Arial" panose="020B0604020202020204" pitchFamily="34" charset="0"/>
                <a:ea typeface="Calibri" panose="020F0502020204030204" pitchFamily="34" charset="0"/>
                <a:cs typeface="Times New Roman" panose="02020603050405020304" pitchFamily="18" charset="0"/>
              </a:rPr>
              <a:t>: Planning (how planning is accomplished to meet QMS and ISO guidance)</a:t>
            </a:r>
          </a:p>
          <a:p>
            <a:pPr marL="0" marR="0" lvl="0" indent="0">
              <a:lnSpc>
                <a:spcPct val="107000"/>
              </a:lnSpc>
              <a:spcBef>
                <a:spcPts val="0"/>
              </a:spcBef>
              <a:spcAft>
                <a:spcPts val="0"/>
              </a:spcAft>
              <a:buNone/>
            </a:pPr>
            <a:endParaRPr lang="en-US" sz="2600"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7</a:t>
            </a:r>
            <a:r>
              <a:rPr lang="en-US" sz="2600" dirty="0">
                <a:effectLst/>
                <a:latin typeface="Arial" panose="020B0604020202020204" pitchFamily="34" charset="0"/>
                <a:ea typeface="Calibri" panose="020F0502020204030204" pitchFamily="34" charset="0"/>
                <a:cs typeface="Times New Roman" panose="02020603050405020304" pitchFamily="18" charset="0"/>
              </a:rPr>
              <a:t>: Support (how the Company supports employees in the execution of the QMS)</a:t>
            </a:r>
          </a:p>
          <a:p>
            <a:pPr marL="0" marR="0" lvl="0" indent="0">
              <a:lnSpc>
                <a:spcPct val="107000"/>
              </a:lnSpc>
              <a:spcBef>
                <a:spcPts val="0"/>
              </a:spcBef>
              <a:spcAft>
                <a:spcPts val="0"/>
              </a:spcAft>
              <a:buNone/>
            </a:pPr>
            <a:endParaRPr lang="en-US" sz="2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a:t>
            </a:r>
            <a:r>
              <a:rPr lang="en-US" sz="2600" b="1" dirty="0">
                <a:latin typeface="Arial" panose="020B0604020202020204" pitchFamily="34" charset="0"/>
                <a:ea typeface="Calibri" panose="020F0502020204030204" pitchFamily="34" charset="0"/>
                <a:cs typeface="Times New Roman" panose="02020603050405020304" pitchFamily="18" charset="0"/>
              </a:rPr>
              <a:t>8</a:t>
            </a:r>
            <a:r>
              <a:rPr lang="en-US" sz="2600" dirty="0">
                <a:latin typeface="Arial" panose="020B0604020202020204" pitchFamily="34" charset="0"/>
                <a:ea typeface="Calibri" panose="020F0502020204030204" pitchFamily="34" charset="0"/>
                <a:cs typeface="Times New Roman" panose="02020603050405020304" pitchFamily="18" charset="0"/>
              </a:rPr>
              <a:t>: Operation (the processes, policies and procedures used to manage the QMS)</a:t>
            </a:r>
          </a:p>
          <a:p>
            <a:pPr marL="0" marR="0" lvl="0" indent="0">
              <a:lnSpc>
                <a:spcPct val="107000"/>
              </a:lnSpc>
              <a:spcBef>
                <a:spcPts val="0"/>
              </a:spcBef>
              <a:spcAft>
                <a:spcPts val="0"/>
              </a:spcAft>
              <a:buNone/>
            </a:pPr>
            <a:endParaRPr lang="en-US" sz="2600"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9</a:t>
            </a:r>
            <a:r>
              <a:rPr lang="en-US" sz="2600" dirty="0">
                <a:effectLst/>
                <a:latin typeface="Arial" panose="020B0604020202020204" pitchFamily="34" charset="0"/>
                <a:ea typeface="Calibri" panose="020F0502020204030204" pitchFamily="34" charset="0"/>
                <a:cs typeface="Times New Roman" panose="02020603050405020304" pitchFamily="18" charset="0"/>
              </a:rPr>
              <a:t>: Performance and </a:t>
            </a:r>
            <a:r>
              <a:rPr lang="en-US" sz="2600" dirty="0">
                <a:latin typeface="Arial" panose="020B0604020202020204" pitchFamily="34" charset="0"/>
                <a:ea typeface="Calibri" panose="020F0502020204030204" pitchFamily="34" charset="0"/>
                <a:cs typeface="Times New Roman" panose="02020603050405020304" pitchFamily="18" charset="0"/>
              </a:rPr>
              <a:t>Ev</a:t>
            </a:r>
            <a:r>
              <a:rPr lang="en-US" sz="2600" dirty="0">
                <a:effectLst/>
                <a:latin typeface="Arial" panose="020B0604020202020204" pitchFamily="34" charset="0"/>
                <a:ea typeface="Calibri" panose="020F0502020204030204" pitchFamily="34" charset="0"/>
                <a:cs typeface="Times New Roman" panose="02020603050405020304" pitchFamily="18" charset="0"/>
              </a:rPr>
              <a:t>aluation (how the Company assesses and controls the QMS)</a:t>
            </a:r>
          </a:p>
          <a:p>
            <a:pPr marL="0" marR="0" lvl="0" indent="0">
              <a:lnSpc>
                <a:spcPct val="107000"/>
              </a:lnSpc>
              <a:spcBef>
                <a:spcPts val="0"/>
              </a:spcBef>
              <a:spcAft>
                <a:spcPts val="0"/>
              </a:spcAft>
              <a:buNone/>
            </a:pPr>
            <a:endParaRPr lang="en-US" sz="2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Times New Roman" panose="02020603050405020304" pitchFamily="18" charset="0"/>
              </a:rPr>
              <a:t>Clause </a:t>
            </a:r>
            <a:r>
              <a:rPr lang="en-US" sz="2600" b="1" dirty="0">
                <a:latin typeface="Arial" panose="020B0604020202020204" pitchFamily="34" charset="0"/>
                <a:ea typeface="Calibri" panose="020F0502020204030204" pitchFamily="34" charset="0"/>
                <a:cs typeface="Times New Roman" panose="02020603050405020304" pitchFamily="18" charset="0"/>
              </a:rPr>
              <a:t>10</a:t>
            </a:r>
            <a:r>
              <a:rPr lang="en-US" sz="2600" dirty="0">
                <a:latin typeface="Arial" panose="020B0604020202020204" pitchFamily="34" charset="0"/>
                <a:ea typeface="Calibri" panose="020F0502020204030204" pitchFamily="34" charset="0"/>
                <a:cs typeface="Times New Roman" panose="02020603050405020304" pitchFamily="18" charset="0"/>
              </a:rPr>
              <a:t>: Improvement (how the Company continuously evaluates the QMS and its operations for improvement)</a:t>
            </a:r>
            <a:endParaRPr lang="en-US" sz="26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800" dirty="0">
              <a:latin typeface="Arial" panose="020B0604020202020204" pitchFamily="34" charset="0"/>
              <a:cs typeface="Arial" panose="020B0604020202020204" pitchFamily="34" charset="0"/>
            </a:endParaRPr>
          </a:p>
          <a:p>
            <a:pPr eaLnBrk="1" hangingPunct="1"/>
            <a:endParaRPr lang="en-US" sz="2000" dirty="0">
              <a:latin typeface="Arial" panose="020B0604020202020204" pitchFamily="34" charset="0"/>
              <a:cs typeface="Arial" panose="020B0604020202020204" pitchFamily="34" charset="0"/>
            </a:endParaRPr>
          </a:p>
          <a:p>
            <a:pPr eaLnBrk="1" hangingPunct="1"/>
            <a:endParaRPr lang="en-US" dirty="0"/>
          </a:p>
        </p:txBody>
      </p:sp>
      <p:sp>
        <p:nvSpPr>
          <p:cNvPr id="3" name="Footer Placeholder 2">
            <a:extLst>
              <a:ext uri="{FF2B5EF4-FFF2-40B4-BE49-F238E27FC236}">
                <a16:creationId xmlns:a16="http://schemas.microsoft.com/office/drawing/2014/main" id="{6C5EA974-9BC4-3343-DC9E-D70944762A22}"/>
              </a:ext>
            </a:extLst>
          </p:cNvPr>
          <p:cNvSpPr>
            <a:spLocks noGrp="1"/>
          </p:cNvSpPr>
          <p:nvPr>
            <p:ph type="ftr" sz="quarter" idx="11"/>
          </p:nvPr>
        </p:nvSpPr>
        <p:spPr/>
        <p:txBody>
          <a:bodyPr/>
          <a:lstStyle/>
          <a:p>
            <a:r>
              <a:rPr lang="en-US"/>
              <a:t>Great Western Advisory</a:t>
            </a:r>
          </a:p>
        </p:txBody>
      </p:sp>
      <p:sp>
        <p:nvSpPr>
          <p:cNvPr id="2" name="Slide Number Placeholder 1">
            <a:extLst>
              <a:ext uri="{FF2B5EF4-FFF2-40B4-BE49-F238E27FC236}">
                <a16:creationId xmlns:a16="http://schemas.microsoft.com/office/drawing/2014/main" id="{4FDB6815-B4A3-7CB2-A8CA-DF07BBE3F804}"/>
              </a:ext>
            </a:extLst>
          </p:cNvPr>
          <p:cNvSpPr>
            <a:spLocks noGrp="1"/>
          </p:cNvSpPr>
          <p:nvPr>
            <p:ph type="sldNum" sz="quarter" idx="12"/>
          </p:nvPr>
        </p:nvSpPr>
        <p:spPr/>
        <p:txBody>
          <a:bodyPr/>
          <a:lstStyle/>
          <a:p>
            <a:fld id="{85A88091-6670-437B-83DB-7E1F2F93D856}" type="slidenum">
              <a:rPr lang="en-US" smtClean="0"/>
              <a:t>6</a:t>
            </a:fld>
            <a:endParaRPr lang="en-US"/>
          </a:p>
        </p:txBody>
      </p:sp>
    </p:spTree>
    <p:extLst>
      <p:ext uri="{BB962C8B-B14F-4D97-AF65-F5344CB8AC3E}">
        <p14:creationId xmlns:p14="http://schemas.microsoft.com/office/powerpoint/2010/main" val="359545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297713" y="623161"/>
            <a:ext cx="10526232" cy="539331"/>
          </a:xfrm>
        </p:spPr>
        <p:txBody>
          <a:bodyPr>
            <a:noAutofit/>
          </a:bodyPr>
          <a:lstStyle/>
          <a:p>
            <a:r>
              <a:rPr lang="en-US" sz="2800" dirty="0">
                <a:solidFill>
                  <a:schemeClr val="tx1"/>
                </a:solidFill>
                <a:latin typeface="Arial" panose="020B0604020202020204" pitchFamily="34" charset="0"/>
                <a:cs typeface="Arial" panose="020B0604020202020204" pitchFamily="34" charset="0"/>
              </a:rPr>
              <a:t>Certification is granted by an external, third-party auditor who reviews a Company’s QMS and certifies that it is compliant with ISO 9000:2015 and its ten clauses</a:t>
            </a:r>
          </a:p>
        </p:txBody>
      </p:sp>
      <p:sp>
        <p:nvSpPr>
          <p:cNvPr id="11267" name="Content Placeholder 2"/>
          <p:cNvSpPr>
            <a:spLocks noGrp="1"/>
          </p:cNvSpPr>
          <p:nvPr>
            <p:ph idx="1"/>
          </p:nvPr>
        </p:nvSpPr>
        <p:spPr>
          <a:xfrm>
            <a:off x="297712" y="1522405"/>
            <a:ext cx="11685181" cy="5035820"/>
          </a:xfrm>
        </p:spPr>
        <p:txBody>
          <a:bodyPr>
            <a:normAutofit fontScale="92500" lnSpcReduction="10000"/>
          </a:bodyPr>
          <a:lstStyle/>
          <a:p>
            <a:endParaRPr lang="en-US" sz="18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During the audit, the auditor will review the Company’s documentation on how the organization designs, executes and controls its QMS as part of the way the organization conducts its business</a:t>
            </a:r>
          </a:p>
          <a:p>
            <a:endParaRPr lang="en-US" sz="1900" dirty="0">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The auditor will also interview a sample of the Company’s employees to ensure that they understand and use the QMS in the execution of their work</a:t>
            </a:r>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r>
              <a:rPr lang="en-US" sz="1900" dirty="0">
                <a:effectLst/>
                <a:latin typeface="Arial" panose="020B0604020202020204" pitchFamily="34" charset="0"/>
                <a:ea typeface="Calibri" panose="020F0502020204030204" pitchFamily="34" charset="0"/>
                <a:cs typeface="Times New Roman" panose="02020603050405020304" pitchFamily="18" charset="0"/>
              </a:rPr>
              <a:t>The ISO 9001 Quality Standard defines the types of things a </a:t>
            </a:r>
            <a:r>
              <a:rPr lang="en-US" sz="1900" dirty="0">
                <a:latin typeface="Arial" panose="020B0604020202020204" pitchFamily="34" charset="0"/>
                <a:cs typeface="Arial" panose="020B0604020202020204" pitchFamily="34" charset="0"/>
              </a:rPr>
              <a:t>Company</a:t>
            </a:r>
            <a:r>
              <a:rPr lang="en-US" sz="1900" dirty="0">
                <a:effectLst/>
                <a:latin typeface="Arial" panose="020B0604020202020204" pitchFamily="34" charset="0"/>
                <a:ea typeface="Calibri" panose="020F0502020204030204" pitchFamily="34" charset="0"/>
                <a:cs typeface="Times New Roman" panose="02020603050405020304" pitchFamily="18" charset="0"/>
              </a:rPr>
              <a:t> should do to meet the intent of the Standard</a:t>
            </a:r>
            <a:r>
              <a:rPr lang="en-US" sz="1900" dirty="0">
                <a:latin typeface="Arial" panose="020B0604020202020204" pitchFamily="34" charset="0"/>
                <a:ea typeface="Calibri" panose="020F0502020204030204" pitchFamily="34" charset="0"/>
                <a:cs typeface="Times New Roman" panose="02020603050405020304" pitchFamily="18" charset="0"/>
              </a:rPr>
              <a:t>, but </a:t>
            </a:r>
            <a:r>
              <a:rPr lang="en-US" sz="1900" dirty="0">
                <a:effectLst/>
                <a:latin typeface="Arial" panose="020B0604020202020204" pitchFamily="34" charset="0"/>
                <a:ea typeface="Calibri" panose="020F0502020204030204" pitchFamily="34" charset="0"/>
                <a:cs typeface="Times New Roman" panose="02020603050405020304" pitchFamily="18" charset="0"/>
              </a:rPr>
              <a:t>it does not define how the </a:t>
            </a:r>
            <a:r>
              <a:rPr lang="en-US" sz="1900" dirty="0">
                <a:latin typeface="Arial" panose="020B0604020202020204" pitchFamily="34" charset="0"/>
                <a:cs typeface="Arial" panose="020B0604020202020204" pitchFamily="34" charset="0"/>
              </a:rPr>
              <a:t>Company</a:t>
            </a:r>
            <a:r>
              <a:rPr lang="en-US" sz="1900" dirty="0">
                <a:effectLst/>
                <a:latin typeface="Arial" panose="020B0604020202020204" pitchFamily="34" charset="0"/>
                <a:ea typeface="Calibri" panose="020F0502020204030204" pitchFamily="34" charset="0"/>
                <a:cs typeface="Times New Roman" panose="02020603050405020304" pitchFamily="18" charset="0"/>
              </a:rPr>
              <a:t> should go about achieving these things.  </a:t>
            </a:r>
            <a:r>
              <a:rPr lang="en-US" sz="1900" dirty="0">
                <a:latin typeface="Arial" panose="020B0604020202020204" pitchFamily="34" charset="0"/>
                <a:ea typeface="Calibri" panose="020F0502020204030204" pitchFamily="34" charset="0"/>
                <a:cs typeface="Times New Roman" panose="02020603050405020304" pitchFamily="18" charset="0"/>
              </a:rPr>
              <a:t>While the </a:t>
            </a:r>
            <a:r>
              <a:rPr lang="en-US" sz="1900" dirty="0">
                <a:latin typeface="Arial" panose="020B0604020202020204" pitchFamily="34" charset="0"/>
                <a:cs typeface="Arial" panose="020B0604020202020204" pitchFamily="34" charset="0"/>
              </a:rPr>
              <a:t>Company</a:t>
            </a:r>
            <a:r>
              <a:rPr lang="en-US" sz="1900" dirty="0">
                <a:effectLst/>
                <a:latin typeface="Arial" panose="020B0604020202020204" pitchFamily="34" charset="0"/>
                <a:ea typeface="Calibri" panose="020F0502020204030204" pitchFamily="34" charset="0"/>
                <a:cs typeface="Times New Roman" panose="02020603050405020304" pitchFamily="18" charset="0"/>
              </a:rPr>
              <a:t> has broad latitude to develop a QMS that best fits their business and customers, it must meet the ISO 9000 guidance defined in the standard.</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If identified, the auditor will detail any areas of “non-compliance” that must be corrected before ISO certification is granted</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Once corrected, the auditor will re-audit the Company and, if non-compliance items have been corrected, will grant ISO certification to the Company</a:t>
            </a:r>
          </a:p>
          <a:p>
            <a:endParaRPr lang="en-US" sz="2000" dirty="0">
              <a:latin typeface="Arial" panose="020B0604020202020204" pitchFamily="34" charset="0"/>
              <a:cs typeface="Arial" panose="020B0604020202020204" pitchFamily="34" charset="0"/>
            </a:endParaRPr>
          </a:p>
          <a:p>
            <a:pPr eaLnBrk="1" hangingPunct="1"/>
            <a:endParaRPr lang="en-US" sz="2000" dirty="0">
              <a:latin typeface="Arial" panose="020B0604020202020204" pitchFamily="34" charset="0"/>
              <a:cs typeface="Arial" panose="020B0604020202020204" pitchFamily="34" charset="0"/>
            </a:endParaRPr>
          </a:p>
          <a:p>
            <a:pPr eaLnBrk="1" hangingPunct="1"/>
            <a:endParaRPr lang="en-US" dirty="0"/>
          </a:p>
        </p:txBody>
      </p:sp>
      <p:sp>
        <p:nvSpPr>
          <p:cNvPr id="3" name="Footer Placeholder 2">
            <a:extLst>
              <a:ext uri="{FF2B5EF4-FFF2-40B4-BE49-F238E27FC236}">
                <a16:creationId xmlns:a16="http://schemas.microsoft.com/office/drawing/2014/main" id="{DE748431-24B9-57A7-42E5-70CE44A1EFD5}"/>
              </a:ext>
            </a:extLst>
          </p:cNvPr>
          <p:cNvSpPr>
            <a:spLocks noGrp="1"/>
          </p:cNvSpPr>
          <p:nvPr>
            <p:ph type="ftr" sz="quarter" idx="11"/>
          </p:nvPr>
        </p:nvSpPr>
        <p:spPr/>
        <p:txBody>
          <a:bodyPr/>
          <a:lstStyle/>
          <a:p>
            <a:r>
              <a:rPr lang="en-US"/>
              <a:t>Great Western Advisory</a:t>
            </a:r>
          </a:p>
        </p:txBody>
      </p:sp>
      <p:sp>
        <p:nvSpPr>
          <p:cNvPr id="2" name="Slide Number Placeholder 1">
            <a:extLst>
              <a:ext uri="{FF2B5EF4-FFF2-40B4-BE49-F238E27FC236}">
                <a16:creationId xmlns:a16="http://schemas.microsoft.com/office/drawing/2014/main" id="{3DC60EF6-4976-CE1A-814B-E59B9650C245}"/>
              </a:ext>
            </a:extLst>
          </p:cNvPr>
          <p:cNvSpPr>
            <a:spLocks noGrp="1"/>
          </p:cNvSpPr>
          <p:nvPr>
            <p:ph type="sldNum" sz="quarter" idx="12"/>
          </p:nvPr>
        </p:nvSpPr>
        <p:spPr/>
        <p:txBody>
          <a:bodyPr/>
          <a:lstStyle/>
          <a:p>
            <a:fld id="{85A88091-6670-437B-83DB-7E1F2F93D856}" type="slidenum">
              <a:rPr lang="en-US" smtClean="0"/>
              <a:t>7</a:t>
            </a:fld>
            <a:endParaRPr lang="en-US"/>
          </a:p>
        </p:txBody>
      </p:sp>
    </p:spTree>
    <p:extLst>
      <p:ext uri="{BB962C8B-B14F-4D97-AF65-F5344CB8AC3E}">
        <p14:creationId xmlns:p14="http://schemas.microsoft.com/office/powerpoint/2010/main" val="352959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6027" y="3563"/>
            <a:ext cx="10331669" cy="1293028"/>
          </a:xfrm>
        </p:spPr>
        <p:txBody>
          <a:bodyPr/>
          <a:lstStyle/>
          <a:p>
            <a:pPr eaLnBrk="1" hangingPunct="1">
              <a:defRPr/>
            </a:pPr>
            <a:r>
              <a:rPr lang="en-US" sz="2800" dirty="0">
                <a:solidFill>
                  <a:schemeClr val="tx1"/>
                </a:solidFill>
                <a:latin typeface="Arial" panose="020B0604020202020204" pitchFamily="34" charset="0"/>
                <a:cs typeface="Arial" panose="020B0604020202020204" pitchFamily="34" charset="0"/>
              </a:rPr>
              <a:t>(Some) t</a:t>
            </a:r>
            <a:r>
              <a:rPr sz="2800" dirty="0">
                <a:solidFill>
                  <a:schemeClr val="tx1"/>
                </a:solidFill>
                <a:latin typeface="Arial" panose="020B0604020202020204" pitchFamily="34" charset="0"/>
                <a:cs typeface="Arial" panose="020B0604020202020204" pitchFamily="34" charset="0"/>
              </a:rPr>
              <a:t>ypical </a:t>
            </a:r>
            <a:r>
              <a:rPr lang="en-US" sz="2800" dirty="0">
                <a:solidFill>
                  <a:schemeClr val="tx1"/>
                </a:solidFill>
                <a:latin typeface="Arial" panose="020B0604020202020204" pitchFamily="34" charset="0"/>
                <a:cs typeface="Arial" panose="020B0604020202020204" pitchFamily="34" charset="0"/>
              </a:rPr>
              <a:t>a</a:t>
            </a:r>
            <a:r>
              <a:rPr sz="2800" dirty="0">
                <a:solidFill>
                  <a:schemeClr val="tx1"/>
                </a:solidFill>
                <a:latin typeface="Arial" panose="020B0604020202020204" pitchFamily="34" charset="0"/>
                <a:cs typeface="Arial" panose="020B0604020202020204" pitchFamily="34" charset="0"/>
              </a:rPr>
              <a:t>udit </a:t>
            </a:r>
            <a:r>
              <a:rPr lang="en-US" sz="2800" dirty="0">
                <a:solidFill>
                  <a:schemeClr val="tx1"/>
                </a:solidFill>
                <a:latin typeface="Arial" panose="020B0604020202020204" pitchFamily="34" charset="0"/>
                <a:cs typeface="Arial" panose="020B0604020202020204" pitchFamily="34" charset="0"/>
              </a:rPr>
              <a:t>q</a:t>
            </a:r>
            <a:r>
              <a:rPr sz="2800" dirty="0">
                <a:solidFill>
                  <a:schemeClr val="tx1"/>
                </a:solidFill>
                <a:latin typeface="Arial" panose="020B0604020202020204" pitchFamily="34" charset="0"/>
                <a:cs typeface="Arial" panose="020B0604020202020204" pitchFamily="34" charset="0"/>
              </a:rPr>
              <a:t>uestions</a:t>
            </a:r>
            <a:r>
              <a:rPr lang="en-US" sz="2800" dirty="0">
                <a:solidFill>
                  <a:schemeClr val="tx1"/>
                </a:solidFill>
                <a:latin typeface="Arial" panose="020B0604020202020204" pitchFamily="34" charset="0"/>
                <a:cs typeface="Arial" panose="020B0604020202020204" pitchFamily="34" charset="0"/>
              </a:rPr>
              <a:t> for </a:t>
            </a:r>
            <a:r>
              <a:rPr lang="en-US" sz="2800" u="sng" dirty="0">
                <a:solidFill>
                  <a:schemeClr val="tx1"/>
                </a:solidFill>
                <a:latin typeface="Arial" panose="020B0604020202020204" pitchFamily="34" charset="0"/>
                <a:cs typeface="Arial" panose="020B0604020202020204" pitchFamily="34" charset="0"/>
              </a:rPr>
              <a:t>Company leadership </a:t>
            </a:r>
            <a:r>
              <a:rPr lang="en-US" sz="2800" dirty="0">
                <a:solidFill>
                  <a:schemeClr val="tx1"/>
                </a:solidFill>
                <a:latin typeface="Arial" panose="020B0604020202020204" pitchFamily="34" charset="0"/>
                <a:cs typeface="Arial" panose="020B0604020202020204" pitchFamily="34" charset="0"/>
              </a:rPr>
              <a:t>. . .</a:t>
            </a:r>
            <a:endParaRPr sz="2800" dirty="0">
              <a:solidFill>
                <a:schemeClr val="tx1"/>
              </a:solidFill>
              <a:latin typeface="Arial" panose="020B0604020202020204" pitchFamily="34" charset="0"/>
              <a:cs typeface="Arial" panose="020B0604020202020204" pitchFamily="34" charset="0"/>
            </a:endParaRPr>
          </a:p>
        </p:txBody>
      </p:sp>
      <p:sp>
        <p:nvSpPr>
          <p:cNvPr id="65539" name="Content Placeholder 2"/>
          <p:cNvSpPr>
            <a:spLocks noGrp="1"/>
          </p:cNvSpPr>
          <p:nvPr>
            <p:ph idx="1"/>
          </p:nvPr>
        </p:nvSpPr>
        <p:spPr>
          <a:xfrm>
            <a:off x="536028" y="1179080"/>
            <a:ext cx="11119944" cy="5756977"/>
          </a:xfrm>
        </p:spPr>
        <p:txBody>
          <a:bodyPr>
            <a:noAutofit/>
          </a:bodyPr>
          <a:lstStyle/>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Why did the Company decide to pursue certification?</a:t>
            </a:r>
          </a:p>
          <a:p>
            <a:pPr marR="0" lvl="0">
              <a:lnSpc>
                <a:spcPct val="100000"/>
              </a:lnSpc>
              <a:spcBef>
                <a:spcPts val="0"/>
              </a:spcBef>
              <a:spcAft>
                <a:spcPts val="0"/>
              </a:spcAft>
            </a:pPr>
            <a:endParaRPr lang="en-US" sz="1800" dirty="0">
              <a:latin typeface="Arial" panose="020B0604020202020204" pitchFamily="34" charset="0"/>
              <a:cs typeface="Arial" panose="020B0604020202020204" pitchFamily="34" charset="0"/>
            </a:endParaRPr>
          </a:p>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How does the Company implement the major elements of the QMS?</a:t>
            </a:r>
          </a:p>
          <a:p>
            <a:pPr marR="0" lvl="0">
              <a:lnSpc>
                <a:spcPct val="100000"/>
              </a:lnSpc>
              <a:spcBef>
                <a:spcPts val="0"/>
              </a:spcBef>
              <a:spcAft>
                <a:spcPts val="0"/>
              </a:spcAft>
            </a:pPr>
            <a:endParaRPr lang="en-US" sz="1800" dirty="0">
              <a:latin typeface="Arial" panose="020B0604020202020204" pitchFamily="34" charset="0"/>
              <a:cs typeface="Arial" panose="020B0604020202020204" pitchFamily="34" charset="0"/>
            </a:endParaRPr>
          </a:p>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How is QMS documentation developed and controlled?</a:t>
            </a:r>
          </a:p>
          <a:p>
            <a:pPr marR="0" lvl="0">
              <a:lnSpc>
                <a:spcPct val="100000"/>
              </a:lnSpc>
              <a:spcBef>
                <a:spcPts val="0"/>
              </a:spcBef>
              <a:spcAft>
                <a:spcPts val="0"/>
              </a:spcAft>
            </a:pPr>
            <a:endParaRPr lang="en-US" sz="1800" dirty="0">
              <a:latin typeface="Arial" panose="020B0604020202020204" pitchFamily="34" charset="0"/>
              <a:cs typeface="Arial" panose="020B0604020202020204" pitchFamily="34" charset="0"/>
            </a:endParaRPr>
          </a:p>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How are employees trained and supported in the use of the QMS?</a:t>
            </a:r>
          </a:p>
          <a:p>
            <a:pPr marR="0" lvl="0">
              <a:lnSpc>
                <a:spcPct val="100000"/>
              </a:lnSpc>
              <a:spcBef>
                <a:spcPts val="0"/>
              </a:spcBef>
              <a:spcAft>
                <a:spcPts val="0"/>
              </a:spcAft>
            </a:pPr>
            <a:endParaRPr lang="en-US" sz="1800" dirty="0">
              <a:latin typeface="Arial" panose="020B0604020202020204" pitchFamily="34" charset="0"/>
              <a:cs typeface="Arial" panose="020B0604020202020204" pitchFamily="34" charset="0"/>
            </a:endParaRPr>
          </a:p>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How is the QMS resourced and supported?</a:t>
            </a:r>
          </a:p>
          <a:p>
            <a:pPr marR="0" lvl="0">
              <a:lnSpc>
                <a:spcPct val="100000"/>
              </a:lnSpc>
              <a:spcBef>
                <a:spcPts val="0"/>
              </a:spcBef>
              <a:spcAft>
                <a:spcPts val="0"/>
              </a:spcAft>
            </a:pPr>
            <a:endParaRPr lang="en-US" sz="1800" dirty="0">
              <a:latin typeface="Arial" panose="020B0604020202020204" pitchFamily="34" charset="0"/>
              <a:cs typeface="Arial" panose="020B0604020202020204" pitchFamily="34" charset="0"/>
            </a:endParaRPr>
          </a:p>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How does the Company use the QMS to meet customer needs?</a:t>
            </a:r>
          </a:p>
          <a:p>
            <a:pPr marR="0" lvl="0">
              <a:lnSpc>
                <a:spcPct val="100000"/>
              </a:lnSpc>
              <a:spcBef>
                <a:spcPts val="0"/>
              </a:spcBef>
              <a:spcAft>
                <a:spcPts val="0"/>
              </a:spcAft>
            </a:pPr>
            <a:endParaRPr lang="en-US" sz="1800" dirty="0">
              <a:latin typeface="Arial" panose="020B0604020202020204" pitchFamily="34" charset="0"/>
              <a:cs typeface="Arial" panose="020B0604020202020204" pitchFamily="34" charset="0"/>
            </a:endParaRPr>
          </a:p>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How does the Company ensure desired quality results are achieved?</a:t>
            </a:r>
          </a:p>
          <a:p>
            <a:pPr marR="0" lvl="0">
              <a:lnSpc>
                <a:spcPct val="100000"/>
              </a:lnSpc>
              <a:spcBef>
                <a:spcPts val="0"/>
              </a:spcBef>
              <a:spcAft>
                <a:spcPts val="0"/>
              </a:spcAft>
            </a:pPr>
            <a:endParaRPr lang="en-US" sz="1800" dirty="0">
              <a:latin typeface="Arial" panose="020B0604020202020204" pitchFamily="34" charset="0"/>
              <a:cs typeface="Arial" panose="020B0604020202020204" pitchFamily="34" charset="0"/>
            </a:endParaRPr>
          </a:p>
          <a:p>
            <a:pPr marR="0" lvl="0">
              <a:lnSpc>
                <a:spcPct val="100000"/>
              </a:lnSpc>
              <a:spcBef>
                <a:spcPts val="0"/>
              </a:spcBef>
              <a:spcAft>
                <a:spcPts val="0"/>
              </a:spcAft>
            </a:pPr>
            <a:r>
              <a:rPr lang="en-US" sz="1800" dirty="0">
                <a:latin typeface="Arial" panose="020B0604020202020204" pitchFamily="34" charset="0"/>
                <a:cs typeface="Arial" panose="020B0604020202020204" pitchFamily="34" charset="0"/>
              </a:rPr>
              <a:t>How does the Company ensure the integrity of the QMS is maintained when changes to Company processes, customers, or other things occur?</a:t>
            </a:r>
          </a:p>
        </p:txBody>
      </p:sp>
      <p:sp>
        <p:nvSpPr>
          <p:cNvPr id="3" name="Footer Placeholder 2">
            <a:extLst>
              <a:ext uri="{FF2B5EF4-FFF2-40B4-BE49-F238E27FC236}">
                <a16:creationId xmlns:a16="http://schemas.microsoft.com/office/drawing/2014/main" id="{13CAEE7D-0D26-C6CE-71EB-AF506A74F1F8}"/>
              </a:ext>
            </a:extLst>
          </p:cNvPr>
          <p:cNvSpPr>
            <a:spLocks noGrp="1"/>
          </p:cNvSpPr>
          <p:nvPr>
            <p:ph type="ftr" sz="quarter" idx="11"/>
          </p:nvPr>
        </p:nvSpPr>
        <p:spPr/>
        <p:txBody>
          <a:bodyPr/>
          <a:lstStyle/>
          <a:p>
            <a:r>
              <a:rPr lang="en-US"/>
              <a:t>Great Western Advisory</a:t>
            </a:r>
          </a:p>
        </p:txBody>
      </p:sp>
      <p:sp>
        <p:nvSpPr>
          <p:cNvPr id="2" name="Slide Number Placeholder 1">
            <a:extLst>
              <a:ext uri="{FF2B5EF4-FFF2-40B4-BE49-F238E27FC236}">
                <a16:creationId xmlns:a16="http://schemas.microsoft.com/office/drawing/2014/main" id="{9673883A-8F73-B7B2-81EE-93B57F156A9C}"/>
              </a:ext>
            </a:extLst>
          </p:cNvPr>
          <p:cNvSpPr>
            <a:spLocks noGrp="1"/>
          </p:cNvSpPr>
          <p:nvPr>
            <p:ph type="sldNum" sz="quarter" idx="12"/>
          </p:nvPr>
        </p:nvSpPr>
        <p:spPr/>
        <p:txBody>
          <a:bodyPr/>
          <a:lstStyle/>
          <a:p>
            <a:fld id="{85A88091-6670-437B-83DB-7E1F2F93D856}" type="slidenum">
              <a:rPr lang="en-US" smtClean="0"/>
              <a:t>8</a:t>
            </a:fld>
            <a:endParaRPr lang="en-US"/>
          </a:p>
        </p:txBody>
      </p:sp>
    </p:spTree>
    <p:extLst>
      <p:ext uri="{BB962C8B-B14F-4D97-AF65-F5344CB8AC3E}">
        <p14:creationId xmlns:p14="http://schemas.microsoft.com/office/powerpoint/2010/main" val="29092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6027" y="3567"/>
            <a:ext cx="11309131" cy="1293028"/>
          </a:xfrm>
        </p:spPr>
        <p:txBody>
          <a:bodyPr/>
          <a:lstStyle/>
          <a:p>
            <a:pPr eaLnBrk="1" hangingPunct="1">
              <a:defRPr/>
            </a:pPr>
            <a:r>
              <a:rPr lang="en-US" sz="2800" dirty="0">
                <a:solidFill>
                  <a:schemeClr val="tx1"/>
                </a:solidFill>
                <a:latin typeface="Arial" panose="020B0604020202020204" pitchFamily="34" charset="0"/>
                <a:cs typeface="Arial" panose="020B0604020202020204" pitchFamily="34" charset="0"/>
              </a:rPr>
              <a:t>(Some) t</a:t>
            </a:r>
            <a:r>
              <a:rPr sz="2800" dirty="0">
                <a:solidFill>
                  <a:schemeClr val="tx1"/>
                </a:solidFill>
                <a:latin typeface="Arial" panose="020B0604020202020204" pitchFamily="34" charset="0"/>
                <a:cs typeface="Arial" panose="020B0604020202020204" pitchFamily="34" charset="0"/>
              </a:rPr>
              <a:t>ypical </a:t>
            </a:r>
            <a:r>
              <a:rPr lang="en-US" sz="2800" dirty="0">
                <a:solidFill>
                  <a:schemeClr val="tx1"/>
                </a:solidFill>
                <a:latin typeface="Arial" panose="020B0604020202020204" pitchFamily="34" charset="0"/>
                <a:cs typeface="Arial" panose="020B0604020202020204" pitchFamily="34" charset="0"/>
              </a:rPr>
              <a:t>a</a:t>
            </a:r>
            <a:r>
              <a:rPr sz="2800" dirty="0">
                <a:solidFill>
                  <a:schemeClr val="tx1"/>
                </a:solidFill>
                <a:latin typeface="Arial" panose="020B0604020202020204" pitchFamily="34" charset="0"/>
                <a:cs typeface="Arial" panose="020B0604020202020204" pitchFamily="34" charset="0"/>
              </a:rPr>
              <a:t>udit </a:t>
            </a:r>
            <a:r>
              <a:rPr lang="en-US" sz="2800" dirty="0">
                <a:solidFill>
                  <a:schemeClr val="tx1"/>
                </a:solidFill>
                <a:latin typeface="Arial" panose="020B0604020202020204" pitchFamily="34" charset="0"/>
                <a:cs typeface="Arial" panose="020B0604020202020204" pitchFamily="34" charset="0"/>
              </a:rPr>
              <a:t>q</a:t>
            </a:r>
            <a:r>
              <a:rPr sz="2800" dirty="0">
                <a:solidFill>
                  <a:schemeClr val="tx1"/>
                </a:solidFill>
                <a:latin typeface="Arial" panose="020B0604020202020204" pitchFamily="34" charset="0"/>
                <a:cs typeface="Arial" panose="020B0604020202020204" pitchFamily="34" charset="0"/>
              </a:rPr>
              <a:t>uestions</a:t>
            </a:r>
            <a:r>
              <a:rPr lang="en-US" sz="2800" dirty="0">
                <a:solidFill>
                  <a:schemeClr val="tx1"/>
                </a:solidFill>
                <a:latin typeface="Arial" panose="020B0604020202020204" pitchFamily="34" charset="0"/>
                <a:cs typeface="Arial" panose="020B0604020202020204" pitchFamily="34" charset="0"/>
              </a:rPr>
              <a:t> for </a:t>
            </a:r>
            <a:r>
              <a:rPr lang="en-US" sz="2800" u="sng" dirty="0">
                <a:solidFill>
                  <a:schemeClr val="tx1"/>
                </a:solidFill>
                <a:latin typeface="Arial" panose="020B0604020202020204" pitchFamily="34" charset="0"/>
                <a:cs typeface="Arial" panose="020B0604020202020204" pitchFamily="34" charset="0"/>
              </a:rPr>
              <a:t>Company rank-in-file employees </a:t>
            </a:r>
            <a:r>
              <a:rPr lang="en-US" sz="2800" dirty="0">
                <a:solidFill>
                  <a:schemeClr val="tx1"/>
                </a:solidFill>
                <a:latin typeface="Arial" panose="020B0604020202020204" pitchFamily="34" charset="0"/>
                <a:cs typeface="Arial" panose="020B0604020202020204" pitchFamily="34" charset="0"/>
              </a:rPr>
              <a:t>. . .</a:t>
            </a:r>
            <a:endParaRPr sz="2800" dirty="0">
              <a:solidFill>
                <a:schemeClr val="tx1"/>
              </a:solidFill>
              <a:latin typeface="Arial" panose="020B0604020202020204" pitchFamily="34" charset="0"/>
              <a:cs typeface="Arial" panose="020B0604020202020204" pitchFamily="34" charset="0"/>
            </a:endParaRPr>
          </a:p>
        </p:txBody>
      </p:sp>
      <p:sp>
        <p:nvSpPr>
          <p:cNvPr id="65539" name="Content Placeholder 2"/>
          <p:cNvSpPr>
            <a:spLocks noGrp="1"/>
          </p:cNvSpPr>
          <p:nvPr>
            <p:ph idx="1"/>
          </p:nvPr>
        </p:nvSpPr>
        <p:spPr>
          <a:xfrm>
            <a:off x="536028" y="1357496"/>
            <a:ext cx="11119944" cy="4786826"/>
          </a:xfrm>
        </p:spPr>
        <p:txBody>
          <a:bodyPr>
            <a:normAutofit fontScale="92500" lnSpcReduction="10000"/>
          </a:bodyPr>
          <a:lstStyle/>
          <a:p>
            <a:r>
              <a:rPr lang="en-US" sz="1900" dirty="0">
                <a:latin typeface="Arial" panose="020B0604020202020204" pitchFamily="34" charset="0"/>
                <a:cs typeface="Arial" panose="020B0604020202020204" pitchFamily="34" charset="0"/>
              </a:rPr>
              <a:t>What is the Company’s QMS and how you use it in the daily performance of your work?</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How were you trained on the QMS and how are quality expectations communicated?</a:t>
            </a:r>
          </a:p>
          <a:p>
            <a:pPr marL="0" indent="0" eaLnBrk="1" hangingPunct="1">
              <a:buNone/>
            </a:pPr>
            <a:endParaRPr lang="en-US" sz="1900" dirty="0">
              <a:latin typeface="Arial" panose="020B0604020202020204" pitchFamily="34" charset="0"/>
              <a:cs typeface="Arial" panose="020B0604020202020204" pitchFamily="34" charset="0"/>
            </a:endParaRPr>
          </a:p>
          <a:p>
            <a:pPr eaLnBrk="1" hangingPunct="1"/>
            <a:r>
              <a:rPr lang="en-US" sz="1900" dirty="0">
                <a:latin typeface="Arial" panose="020B0604020202020204" pitchFamily="34" charset="0"/>
                <a:cs typeface="Arial" panose="020B0604020202020204" pitchFamily="34" charset="0"/>
              </a:rPr>
              <a:t>What quality procedures do you use to do your work?</a:t>
            </a:r>
          </a:p>
          <a:p>
            <a:pPr eaLnBrk="1" hangingPunct="1"/>
            <a:endParaRPr lang="en-US" sz="1900" dirty="0">
              <a:latin typeface="Arial" panose="020B0604020202020204" pitchFamily="34" charset="0"/>
              <a:cs typeface="Arial" panose="020B0604020202020204" pitchFamily="34" charset="0"/>
            </a:endParaRPr>
          </a:p>
          <a:p>
            <a:pPr eaLnBrk="1" hangingPunct="1"/>
            <a:r>
              <a:rPr lang="en-US" sz="1900" dirty="0">
                <a:latin typeface="Arial" panose="020B0604020202020204" pitchFamily="34" charset="0"/>
                <a:cs typeface="Arial" panose="020B0604020202020204" pitchFamily="34" charset="0"/>
              </a:rPr>
              <a:t>How do you monitor the quality of work and what do you do when you identify an error in quality or work delivery?</a:t>
            </a:r>
          </a:p>
          <a:p>
            <a:pPr eaLnBrk="1" hangingPunct="1"/>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How are quality or work-related records kept and for how long? </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Where do you go for quality-related tools or information?</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How and to whom do you identify and communicate ideas for improvement?</a:t>
            </a:r>
          </a:p>
          <a:p>
            <a:pPr eaLnBrk="1" hangingPunct="1"/>
            <a:endParaRPr lang="en-US" sz="1800" dirty="0"/>
          </a:p>
        </p:txBody>
      </p:sp>
      <p:sp>
        <p:nvSpPr>
          <p:cNvPr id="3" name="Footer Placeholder 2">
            <a:extLst>
              <a:ext uri="{FF2B5EF4-FFF2-40B4-BE49-F238E27FC236}">
                <a16:creationId xmlns:a16="http://schemas.microsoft.com/office/drawing/2014/main" id="{74D6DF2F-8586-F5DA-4B57-D537F7191482}"/>
              </a:ext>
            </a:extLst>
          </p:cNvPr>
          <p:cNvSpPr>
            <a:spLocks noGrp="1"/>
          </p:cNvSpPr>
          <p:nvPr>
            <p:ph type="ftr" sz="quarter" idx="11"/>
          </p:nvPr>
        </p:nvSpPr>
        <p:spPr/>
        <p:txBody>
          <a:bodyPr/>
          <a:lstStyle/>
          <a:p>
            <a:r>
              <a:rPr lang="en-US"/>
              <a:t>Great Western Advisory</a:t>
            </a:r>
          </a:p>
        </p:txBody>
      </p:sp>
      <p:sp>
        <p:nvSpPr>
          <p:cNvPr id="2" name="Slide Number Placeholder 1">
            <a:extLst>
              <a:ext uri="{FF2B5EF4-FFF2-40B4-BE49-F238E27FC236}">
                <a16:creationId xmlns:a16="http://schemas.microsoft.com/office/drawing/2014/main" id="{99334D68-2AE4-AD2E-39B6-2ADD956037E3}"/>
              </a:ext>
            </a:extLst>
          </p:cNvPr>
          <p:cNvSpPr>
            <a:spLocks noGrp="1"/>
          </p:cNvSpPr>
          <p:nvPr>
            <p:ph type="sldNum" sz="quarter" idx="12"/>
          </p:nvPr>
        </p:nvSpPr>
        <p:spPr/>
        <p:txBody>
          <a:bodyPr/>
          <a:lstStyle/>
          <a:p>
            <a:fld id="{85A88091-6670-437B-83DB-7E1F2F93D856}" type="slidenum">
              <a:rPr lang="en-US" smtClean="0"/>
              <a:t>9</a:t>
            </a:fld>
            <a:endParaRPr lang="en-US"/>
          </a:p>
        </p:txBody>
      </p:sp>
    </p:spTree>
    <p:extLst>
      <p:ext uri="{BB962C8B-B14F-4D97-AF65-F5344CB8AC3E}">
        <p14:creationId xmlns:p14="http://schemas.microsoft.com/office/powerpoint/2010/main" val="257130969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B98695184ED4792D88F8B41927C8A" ma:contentTypeVersion="6" ma:contentTypeDescription="Create a new document." ma:contentTypeScope="" ma:versionID="fef116da8c66b627455b447b1c8a1705">
  <xsd:schema xmlns:xsd="http://www.w3.org/2001/XMLSchema" xmlns:xs="http://www.w3.org/2001/XMLSchema" xmlns:p="http://schemas.microsoft.com/office/2006/metadata/properties" xmlns:ns1="http://schemas.microsoft.com/sharepoint/v3" xmlns:ns2="c98300f9-3bcd-4306-ba92-f63b56bd2dca" xmlns:ns3="http://schemas.microsoft.com/sharepoint/v4" xmlns:ns4="4e87ab76-858e-4db1-8047-a48adaee5d72" targetNamespace="http://schemas.microsoft.com/office/2006/metadata/properties" ma:root="true" ma:fieldsID="756ecbe695e98016cef965a66a00a8b2" ns1:_="" ns2:_="" ns3:_="" ns4:_="">
    <xsd:import namespace="http://schemas.microsoft.com/sharepoint/v3"/>
    <xsd:import namespace="c98300f9-3bcd-4306-ba92-f63b56bd2dca"/>
    <xsd:import namespace="http://schemas.microsoft.com/sharepoint/v4"/>
    <xsd:import namespace="4e87ab76-858e-4db1-8047-a48adaee5d7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IconOverlay"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8300f9-3bcd-4306-ba92-f63b56bd2dc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7ab76-858e-4db1-8047-a48adaee5d7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omplete Contra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IconOverlay xmlns="http://schemas.microsoft.com/sharepoint/v4" xsi:nil="true"/>
    <PublishingExpirationDate xmlns="http://schemas.microsoft.com/sharepoint/v3" xsi:nil="true"/>
    <SharedWithUsers xmlns="c98300f9-3bcd-4306-ba92-f63b56bd2dca">
      <UserInfo>
        <DisplayName>Nikita Sharma</DisplayName>
        <AccountId>1245</AccountId>
        <AccountType/>
      </UserInfo>
      <UserInfo>
        <DisplayName>Sarah Papke</DisplayName>
        <AccountId>2199</AccountId>
        <AccountType/>
      </UserInfo>
    </SharedWithUsers>
  </documentManagement>
</p:properties>
</file>

<file path=customXml/itemProps1.xml><?xml version="1.0" encoding="utf-8"?>
<ds:datastoreItem xmlns:ds="http://schemas.openxmlformats.org/officeDocument/2006/customXml" ds:itemID="{500A0F64-2685-4DB5-80C0-6891F3419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8300f9-3bcd-4306-ba92-f63b56bd2dca"/>
    <ds:schemaRef ds:uri="http://schemas.microsoft.com/sharepoint/v4"/>
    <ds:schemaRef ds:uri="4e87ab76-858e-4db1-8047-a48adaee5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4FE835-CD76-45A0-A5C8-BBB803213817}">
  <ds:schemaRefs>
    <ds:schemaRef ds:uri="http://schemas.microsoft.com/sharepoint/v3/contenttype/forms"/>
  </ds:schemaRefs>
</ds:datastoreItem>
</file>

<file path=customXml/itemProps3.xml><?xml version="1.0" encoding="utf-8"?>
<ds:datastoreItem xmlns:ds="http://schemas.openxmlformats.org/officeDocument/2006/customXml" ds:itemID="{3E5909F4-4EE5-4873-8B55-29E3BF419240}">
  <ds:schemaRefs>
    <ds:schemaRef ds:uri="http://purl.org/dc/elements/1.1/"/>
    <ds:schemaRef ds:uri="http://schemas.microsoft.com/sharepoint/v3"/>
    <ds:schemaRef ds:uri="http://schemas.microsoft.com/office/2006/metadata/properties"/>
    <ds:schemaRef ds:uri="http://www.w3.org/XML/1998/namespace"/>
    <ds:schemaRef ds:uri="c98300f9-3bcd-4306-ba92-f63b56bd2dca"/>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4e87ab76-858e-4db1-8047-a48adaee5d72"/>
    <ds:schemaRef ds:uri="http://schemas.microsoft.com/sharepoint/v4"/>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62697</TotalTime>
  <Words>1527</Words>
  <Application>Microsoft Office PowerPoint</Application>
  <PresentationFormat>Widescreen</PresentationFormat>
  <Paragraphs>198</Paragraphs>
  <Slides>13</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Calibri Light</vt:lpstr>
      <vt:lpstr>Courier New</vt:lpstr>
      <vt:lpstr>Times New Roman</vt:lpstr>
      <vt:lpstr>1_Custom Design</vt:lpstr>
      <vt:lpstr>2_Custom Design</vt:lpstr>
      <vt:lpstr>Custom Design</vt:lpstr>
      <vt:lpstr>Office Theme</vt:lpstr>
      <vt:lpstr>Results .  Done .  Differently .</vt:lpstr>
      <vt:lpstr>An increasing number of federal contracts are either requiring ISO certification or are including certification as an evaluation factor component . . .</vt:lpstr>
      <vt:lpstr>What is ISO?</vt:lpstr>
      <vt:lpstr>What is ISO 9001?</vt:lpstr>
      <vt:lpstr>The seven (7) ISO quality management principles</vt:lpstr>
      <vt:lpstr>ISO 9001:2015 is structured into ten (10) clauses (or elements) that provide guidance for the contents and execution of the organization’s quality management system (QMS)   </vt:lpstr>
      <vt:lpstr>Certification is granted by an external, third-party auditor who reviews a Company’s QMS and certifies that it is compliant with ISO 9000:2015 and its ten clauses</vt:lpstr>
      <vt:lpstr>(Some) typical audit questions for Company leadership . . .</vt:lpstr>
      <vt:lpstr>(Some) typical audit questions for Company rank-in-file employees . . .</vt:lpstr>
      <vt:lpstr>The auditor will also review samples of the Company’s QMS documentation to ensure it satisfies ISO guidance</vt:lpstr>
      <vt:lpstr>“Red flags” for the auditor (that may lead to a failed initial audit)</vt:lpstr>
      <vt:lpstr>ISO certification must be maintained after the successful initial certification</vt:lpstr>
      <vt:lpstr>Great Western Advisory can help federal consulting companies efficiently achieve ISO certification with a minimum of headaches and re-work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
  <cp:lastModifiedBy>Keith Phillips</cp:lastModifiedBy>
  <cp:revision>848</cp:revision>
  <cp:lastPrinted>2019-10-08T15:21:27Z</cp:lastPrinted>
  <dcterms:created xsi:type="dcterms:W3CDTF">2016-02-09T20:52:36Z</dcterms:created>
  <dcterms:modified xsi:type="dcterms:W3CDTF">2023-05-04T14:52:44Z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0x0101003F9B98695184ED4792D88F8B41927C8A</vt:lpwstr>
  </property>
  <property fmtid="{D5CDD505-2E9C-101B-9397-08002B2CF9AE}" pid="3" name="AuthorIds_UIVersion_6144">
    <vt:lpwstr>878</vt:lpwstr>
  </property>
  <property fmtid="{D5CDD505-2E9C-101B-9397-08002B2CF9AE}" pid="4" name="AuthorIds_UIVersion_6656">
    <vt:lpwstr>726</vt:lpwstr>
  </property>
</Properties>
</file>